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3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8"/>
  </p:notesMasterIdLst>
  <p:sldIdLst>
    <p:sldId id="260" r:id="rId4"/>
    <p:sldId id="261" r:id="rId5"/>
    <p:sldId id="263" r:id="rId6"/>
    <p:sldId id="289" r:id="rId7"/>
    <p:sldId id="264" r:id="rId9"/>
    <p:sldId id="268" r:id="rId10"/>
    <p:sldId id="273" r:id="rId11"/>
    <p:sldId id="272" r:id="rId12"/>
    <p:sldId id="276" r:id="rId13"/>
    <p:sldId id="278" r:id="rId14"/>
    <p:sldId id="297" r:id="rId15"/>
    <p:sldId id="292" r:id="rId16"/>
    <p:sldId id="279" r:id="rId17"/>
    <p:sldId id="274" r:id="rId18"/>
    <p:sldId id="281" r:id="rId19"/>
    <p:sldId id="282" r:id="rId20"/>
    <p:sldId id="283" r:id="rId21"/>
    <p:sldId id="284" r:id="rId22"/>
    <p:sldId id="288" r:id="rId2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C153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showGuides="1">
      <p:cViewPr varScale="1">
        <p:scale>
          <a:sx n="122" d="100"/>
          <a:sy n="122" d="100"/>
        </p:scale>
        <p:origin x="96" y="294"/>
      </p:cViewPr>
      <p:guideLst>
        <p:guide orient="horz" pos="2160"/>
        <p:guide pos="6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3" Type="http://schemas.openxmlformats.org/officeDocument/2006/relationships/tags" Target="../tags/tag187.xml"/><Relationship Id="rId62" Type="http://schemas.openxmlformats.org/officeDocument/2006/relationships/tags" Target="../tags/tag186.xml"/><Relationship Id="rId61" Type="http://schemas.openxmlformats.org/officeDocument/2006/relationships/tags" Target="../tags/tag185.xml"/><Relationship Id="rId60" Type="http://schemas.openxmlformats.org/officeDocument/2006/relationships/tags" Target="../tags/tag184.xml"/><Relationship Id="rId6" Type="http://schemas.openxmlformats.org/officeDocument/2006/relationships/tags" Target="../tags/tag130.xml"/><Relationship Id="rId59" Type="http://schemas.openxmlformats.org/officeDocument/2006/relationships/tags" Target="../tags/tag183.xml"/><Relationship Id="rId58" Type="http://schemas.openxmlformats.org/officeDocument/2006/relationships/tags" Target="../tags/tag182.xml"/><Relationship Id="rId57" Type="http://schemas.openxmlformats.org/officeDocument/2006/relationships/tags" Target="../tags/tag181.xml"/><Relationship Id="rId56" Type="http://schemas.openxmlformats.org/officeDocument/2006/relationships/tags" Target="../tags/tag180.xml"/><Relationship Id="rId55" Type="http://schemas.openxmlformats.org/officeDocument/2006/relationships/tags" Target="../tags/tag179.xml"/><Relationship Id="rId54" Type="http://schemas.openxmlformats.org/officeDocument/2006/relationships/tags" Target="../tags/tag178.xml"/><Relationship Id="rId53" Type="http://schemas.openxmlformats.org/officeDocument/2006/relationships/tags" Target="../tags/tag177.xml"/><Relationship Id="rId52" Type="http://schemas.openxmlformats.org/officeDocument/2006/relationships/tags" Target="../tags/tag176.xml"/><Relationship Id="rId51" Type="http://schemas.openxmlformats.org/officeDocument/2006/relationships/tags" Target="../tags/tag175.xml"/><Relationship Id="rId50" Type="http://schemas.openxmlformats.org/officeDocument/2006/relationships/tags" Target="../tags/tag174.xml"/><Relationship Id="rId5" Type="http://schemas.openxmlformats.org/officeDocument/2006/relationships/tags" Target="../tags/tag129.xml"/><Relationship Id="rId49" Type="http://schemas.openxmlformats.org/officeDocument/2006/relationships/tags" Target="../tags/tag173.xml"/><Relationship Id="rId48" Type="http://schemas.openxmlformats.org/officeDocument/2006/relationships/tags" Target="../tags/tag172.xml"/><Relationship Id="rId47" Type="http://schemas.openxmlformats.org/officeDocument/2006/relationships/tags" Target="../tags/tag171.xml"/><Relationship Id="rId46" Type="http://schemas.openxmlformats.org/officeDocument/2006/relationships/tags" Target="../tags/tag170.xml"/><Relationship Id="rId45" Type="http://schemas.openxmlformats.org/officeDocument/2006/relationships/tags" Target="../tags/tag169.xml"/><Relationship Id="rId44" Type="http://schemas.openxmlformats.org/officeDocument/2006/relationships/tags" Target="../tags/tag168.xml"/><Relationship Id="rId43" Type="http://schemas.openxmlformats.org/officeDocument/2006/relationships/tags" Target="../tags/tag167.xml"/><Relationship Id="rId42" Type="http://schemas.openxmlformats.org/officeDocument/2006/relationships/tags" Target="../tags/tag166.xml"/><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tags" Target="../tags/tag128.xml"/><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tags" Target="../tags/tag158.xml"/><Relationship Id="rId33" Type="http://schemas.openxmlformats.org/officeDocument/2006/relationships/tags" Target="../tags/tag157.xml"/><Relationship Id="rId32" Type="http://schemas.openxmlformats.org/officeDocument/2006/relationships/tags" Target="../tags/tag15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tags" Target="../tags/tag127.xml"/><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7" Type="http://schemas.openxmlformats.org/officeDocument/2006/relationships/tags" Target="../tags/tag253.xml"/><Relationship Id="rId66" Type="http://schemas.openxmlformats.org/officeDocument/2006/relationships/tags" Target="../tags/tag252.xml"/><Relationship Id="rId65" Type="http://schemas.openxmlformats.org/officeDocument/2006/relationships/tags" Target="../tags/tag251.xml"/><Relationship Id="rId64" Type="http://schemas.openxmlformats.org/officeDocument/2006/relationships/tags" Target="../tags/tag250.xml"/><Relationship Id="rId63" Type="http://schemas.openxmlformats.org/officeDocument/2006/relationships/tags" Target="../tags/tag249.xml"/><Relationship Id="rId62" Type="http://schemas.openxmlformats.org/officeDocument/2006/relationships/tags" Target="../tags/tag248.xml"/><Relationship Id="rId61" Type="http://schemas.openxmlformats.org/officeDocument/2006/relationships/tags" Target="../tags/tag247.xml"/><Relationship Id="rId60" Type="http://schemas.openxmlformats.org/officeDocument/2006/relationships/tags" Target="../tags/tag246.xml"/><Relationship Id="rId6" Type="http://schemas.openxmlformats.org/officeDocument/2006/relationships/tags" Target="../tags/tag192.xml"/><Relationship Id="rId59" Type="http://schemas.openxmlformats.org/officeDocument/2006/relationships/tags" Target="../tags/tag245.xml"/><Relationship Id="rId58" Type="http://schemas.openxmlformats.org/officeDocument/2006/relationships/tags" Target="../tags/tag244.xml"/><Relationship Id="rId57" Type="http://schemas.openxmlformats.org/officeDocument/2006/relationships/tags" Target="../tags/tag243.xml"/><Relationship Id="rId56" Type="http://schemas.openxmlformats.org/officeDocument/2006/relationships/tags" Target="../tags/tag242.xml"/><Relationship Id="rId55" Type="http://schemas.openxmlformats.org/officeDocument/2006/relationships/tags" Target="../tags/tag241.xml"/><Relationship Id="rId54" Type="http://schemas.openxmlformats.org/officeDocument/2006/relationships/tags" Target="../tags/tag240.xml"/><Relationship Id="rId53" Type="http://schemas.openxmlformats.org/officeDocument/2006/relationships/tags" Target="../tags/tag239.xml"/><Relationship Id="rId52" Type="http://schemas.openxmlformats.org/officeDocument/2006/relationships/tags" Target="../tags/tag238.xml"/><Relationship Id="rId51" Type="http://schemas.openxmlformats.org/officeDocument/2006/relationships/tags" Target="../tags/tag237.xml"/><Relationship Id="rId50" Type="http://schemas.openxmlformats.org/officeDocument/2006/relationships/tags" Target="../tags/tag236.xml"/><Relationship Id="rId5" Type="http://schemas.openxmlformats.org/officeDocument/2006/relationships/tags" Target="../tags/tag191.xml"/><Relationship Id="rId49" Type="http://schemas.openxmlformats.org/officeDocument/2006/relationships/tags" Target="../tags/tag235.xml"/><Relationship Id="rId48" Type="http://schemas.openxmlformats.org/officeDocument/2006/relationships/tags" Target="../tags/tag234.xml"/><Relationship Id="rId47" Type="http://schemas.openxmlformats.org/officeDocument/2006/relationships/tags" Target="../tags/tag233.xml"/><Relationship Id="rId46" Type="http://schemas.openxmlformats.org/officeDocument/2006/relationships/tags" Target="../tags/tag232.xml"/><Relationship Id="rId45" Type="http://schemas.openxmlformats.org/officeDocument/2006/relationships/tags" Target="../tags/tag231.xml"/><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7" Type="http://schemas.openxmlformats.org/officeDocument/2006/relationships/tags" Target="../tags/tag319.xml"/><Relationship Id="rId66" Type="http://schemas.openxmlformats.org/officeDocument/2006/relationships/tags" Target="../tags/tag318.xml"/><Relationship Id="rId65" Type="http://schemas.openxmlformats.org/officeDocument/2006/relationships/tags" Target="../tags/tag317.xml"/><Relationship Id="rId64" Type="http://schemas.openxmlformats.org/officeDocument/2006/relationships/tags" Target="../tags/tag316.xml"/><Relationship Id="rId63" Type="http://schemas.openxmlformats.org/officeDocument/2006/relationships/tags" Target="../tags/tag315.xml"/><Relationship Id="rId62" Type="http://schemas.openxmlformats.org/officeDocument/2006/relationships/tags" Target="../tags/tag314.xml"/><Relationship Id="rId61" Type="http://schemas.openxmlformats.org/officeDocument/2006/relationships/tags" Target="../tags/tag313.xml"/><Relationship Id="rId60" Type="http://schemas.openxmlformats.org/officeDocument/2006/relationships/tags" Target="../tags/tag312.xml"/><Relationship Id="rId6" Type="http://schemas.openxmlformats.org/officeDocument/2006/relationships/tags" Target="../tags/tag258.xml"/><Relationship Id="rId59" Type="http://schemas.openxmlformats.org/officeDocument/2006/relationships/tags" Target="../tags/tag311.xml"/><Relationship Id="rId58" Type="http://schemas.openxmlformats.org/officeDocument/2006/relationships/tags" Target="../tags/tag310.xml"/><Relationship Id="rId57" Type="http://schemas.openxmlformats.org/officeDocument/2006/relationships/tags" Target="../tags/tag309.xml"/><Relationship Id="rId56" Type="http://schemas.openxmlformats.org/officeDocument/2006/relationships/tags" Target="../tags/tag308.xml"/><Relationship Id="rId55" Type="http://schemas.openxmlformats.org/officeDocument/2006/relationships/tags" Target="../tags/tag307.xml"/><Relationship Id="rId54" Type="http://schemas.openxmlformats.org/officeDocument/2006/relationships/tags" Target="../tags/tag306.xml"/><Relationship Id="rId53" Type="http://schemas.openxmlformats.org/officeDocument/2006/relationships/tags" Target="../tags/tag305.xml"/><Relationship Id="rId52" Type="http://schemas.openxmlformats.org/officeDocument/2006/relationships/tags" Target="../tags/tag304.xml"/><Relationship Id="rId51" Type="http://schemas.openxmlformats.org/officeDocument/2006/relationships/tags" Target="../tags/tag303.xml"/><Relationship Id="rId50" Type="http://schemas.openxmlformats.org/officeDocument/2006/relationships/tags" Target="../tags/tag302.xml"/><Relationship Id="rId5" Type="http://schemas.openxmlformats.org/officeDocument/2006/relationships/tags" Target="../tags/tag257.xml"/><Relationship Id="rId49" Type="http://schemas.openxmlformats.org/officeDocument/2006/relationships/tags" Target="../tags/tag301.xml"/><Relationship Id="rId48" Type="http://schemas.openxmlformats.org/officeDocument/2006/relationships/tags" Target="../tags/tag300.xml"/><Relationship Id="rId47" Type="http://schemas.openxmlformats.org/officeDocument/2006/relationships/tags" Target="../tags/tag299.xml"/><Relationship Id="rId46" Type="http://schemas.openxmlformats.org/officeDocument/2006/relationships/tags" Target="../tags/tag298.xml"/><Relationship Id="rId45" Type="http://schemas.openxmlformats.org/officeDocument/2006/relationships/tags" Target="../tags/tag297.xml"/><Relationship Id="rId44" Type="http://schemas.openxmlformats.org/officeDocument/2006/relationships/tags" Target="../tags/tag296.xml"/><Relationship Id="rId43" Type="http://schemas.openxmlformats.org/officeDocument/2006/relationships/tags" Target="../tags/tag295.xml"/><Relationship Id="rId42" Type="http://schemas.openxmlformats.org/officeDocument/2006/relationships/tags" Target="../tags/tag294.xml"/><Relationship Id="rId41" Type="http://schemas.openxmlformats.org/officeDocument/2006/relationships/tags" Target="../tags/tag293.xml"/><Relationship Id="rId40" Type="http://schemas.openxmlformats.org/officeDocument/2006/relationships/tags" Target="../tags/tag292.xml"/><Relationship Id="rId4" Type="http://schemas.openxmlformats.org/officeDocument/2006/relationships/tags" Target="../tags/tag256.xml"/><Relationship Id="rId39" Type="http://schemas.openxmlformats.org/officeDocument/2006/relationships/tags" Target="../tags/tag291.xml"/><Relationship Id="rId38" Type="http://schemas.openxmlformats.org/officeDocument/2006/relationships/tags" Target="../tags/tag290.xml"/><Relationship Id="rId37" Type="http://schemas.openxmlformats.org/officeDocument/2006/relationships/tags" Target="../tags/tag289.xml"/><Relationship Id="rId36" Type="http://schemas.openxmlformats.org/officeDocument/2006/relationships/tags" Target="../tags/tag288.xml"/><Relationship Id="rId35" Type="http://schemas.openxmlformats.org/officeDocument/2006/relationships/tags" Target="../tags/tag287.xml"/><Relationship Id="rId34" Type="http://schemas.openxmlformats.org/officeDocument/2006/relationships/tags" Target="../tags/tag286.xml"/><Relationship Id="rId33" Type="http://schemas.openxmlformats.org/officeDocument/2006/relationships/tags" Target="../tags/tag285.xml"/><Relationship Id="rId32" Type="http://schemas.openxmlformats.org/officeDocument/2006/relationships/tags" Target="../tags/tag284.xml"/><Relationship Id="rId31" Type="http://schemas.openxmlformats.org/officeDocument/2006/relationships/tags" Target="../tags/tag283.xml"/><Relationship Id="rId30" Type="http://schemas.openxmlformats.org/officeDocument/2006/relationships/tags" Target="../tags/tag282.xml"/><Relationship Id="rId3" Type="http://schemas.openxmlformats.org/officeDocument/2006/relationships/tags" Target="../tags/tag255.xml"/><Relationship Id="rId29" Type="http://schemas.openxmlformats.org/officeDocument/2006/relationships/tags" Target="../tags/tag281.xml"/><Relationship Id="rId28" Type="http://schemas.openxmlformats.org/officeDocument/2006/relationships/tags" Target="../tags/tag280.xml"/><Relationship Id="rId27" Type="http://schemas.openxmlformats.org/officeDocument/2006/relationships/tags" Target="../tags/tag279.xml"/><Relationship Id="rId26" Type="http://schemas.openxmlformats.org/officeDocument/2006/relationships/tags" Target="../tags/tag278.xml"/><Relationship Id="rId25" Type="http://schemas.openxmlformats.org/officeDocument/2006/relationships/tags" Target="../tags/tag277.xml"/><Relationship Id="rId24" Type="http://schemas.openxmlformats.org/officeDocument/2006/relationships/tags" Target="../tags/tag276.xml"/><Relationship Id="rId23" Type="http://schemas.openxmlformats.org/officeDocument/2006/relationships/tags" Target="../tags/tag275.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7" Type="http://schemas.openxmlformats.org/officeDocument/2006/relationships/tags" Target="../tags/tag385.xml"/><Relationship Id="rId66" Type="http://schemas.openxmlformats.org/officeDocument/2006/relationships/tags" Target="../tags/tag384.xml"/><Relationship Id="rId65" Type="http://schemas.openxmlformats.org/officeDocument/2006/relationships/tags" Target="../tags/tag383.xml"/><Relationship Id="rId64" Type="http://schemas.openxmlformats.org/officeDocument/2006/relationships/tags" Target="../tags/tag382.xml"/><Relationship Id="rId63" Type="http://schemas.openxmlformats.org/officeDocument/2006/relationships/tags" Target="../tags/tag381.xml"/><Relationship Id="rId62" Type="http://schemas.openxmlformats.org/officeDocument/2006/relationships/tags" Target="../tags/tag380.xml"/><Relationship Id="rId61" Type="http://schemas.openxmlformats.org/officeDocument/2006/relationships/tags" Target="../tags/tag379.xml"/><Relationship Id="rId60" Type="http://schemas.openxmlformats.org/officeDocument/2006/relationships/tags" Target="../tags/tag378.xml"/><Relationship Id="rId6" Type="http://schemas.openxmlformats.org/officeDocument/2006/relationships/tags" Target="../tags/tag324.xml"/><Relationship Id="rId59" Type="http://schemas.openxmlformats.org/officeDocument/2006/relationships/tags" Target="../tags/tag377.xml"/><Relationship Id="rId58" Type="http://schemas.openxmlformats.org/officeDocument/2006/relationships/tags" Target="../tags/tag376.xml"/><Relationship Id="rId57" Type="http://schemas.openxmlformats.org/officeDocument/2006/relationships/tags" Target="../tags/tag375.xml"/><Relationship Id="rId56" Type="http://schemas.openxmlformats.org/officeDocument/2006/relationships/tags" Target="../tags/tag374.xml"/><Relationship Id="rId55" Type="http://schemas.openxmlformats.org/officeDocument/2006/relationships/tags" Target="../tags/tag373.xml"/><Relationship Id="rId54" Type="http://schemas.openxmlformats.org/officeDocument/2006/relationships/tags" Target="../tags/tag372.xml"/><Relationship Id="rId53" Type="http://schemas.openxmlformats.org/officeDocument/2006/relationships/tags" Target="../tags/tag371.xml"/><Relationship Id="rId52" Type="http://schemas.openxmlformats.org/officeDocument/2006/relationships/tags" Target="../tags/tag370.xml"/><Relationship Id="rId51" Type="http://schemas.openxmlformats.org/officeDocument/2006/relationships/tags" Target="../tags/tag369.xml"/><Relationship Id="rId50" Type="http://schemas.openxmlformats.org/officeDocument/2006/relationships/tags" Target="../tags/tag368.xml"/><Relationship Id="rId5" Type="http://schemas.openxmlformats.org/officeDocument/2006/relationships/tags" Target="../tags/tag323.xml"/><Relationship Id="rId49" Type="http://schemas.openxmlformats.org/officeDocument/2006/relationships/tags" Target="../tags/tag367.xml"/><Relationship Id="rId48" Type="http://schemas.openxmlformats.org/officeDocument/2006/relationships/tags" Target="../tags/tag366.xml"/><Relationship Id="rId47" Type="http://schemas.openxmlformats.org/officeDocument/2006/relationships/tags" Target="../tags/tag365.xml"/><Relationship Id="rId46" Type="http://schemas.openxmlformats.org/officeDocument/2006/relationships/tags" Target="../tags/tag364.xml"/><Relationship Id="rId45" Type="http://schemas.openxmlformats.org/officeDocument/2006/relationships/tags" Target="../tags/tag363.xml"/><Relationship Id="rId44" Type="http://schemas.openxmlformats.org/officeDocument/2006/relationships/tags" Target="../tags/tag362.xml"/><Relationship Id="rId43" Type="http://schemas.openxmlformats.org/officeDocument/2006/relationships/tags" Target="../tags/tag361.xml"/><Relationship Id="rId42" Type="http://schemas.openxmlformats.org/officeDocument/2006/relationships/tags" Target="../tags/tag360.xml"/><Relationship Id="rId41" Type="http://schemas.openxmlformats.org/officeDocument/2006/relationships/tags" Target="../tags/tag359.xml"/><Relationship Id="rId40" Type="http://schemas.openxmlformats.org/officeDocument/2006/relationships/tags" Target="../tags/tag358.xml"/><Relationship Id="rId4" Type="http://schemas.openxmlformats.org/officeDocument/2006/relationships/tags" Target="../tags/tag322.xml"/><Relationship Id="rId39" Type="http://schemas.openxmlformats.org/officeDocument/2006/relationships/tags" Target="../tags/tag357.xml"/><Relationship Id="rId38" Type="http://schemas.openxmlformats.org/officeDocument/2006/relationships/tags" Target="../tags/tag356.xml"/><Relationship Id="rId37" Type="http://schemas.openxmlformats.org/officeDocument/2006/relationships/tags" Target="../tags/tag355.xml"/><Relationship Id="rId36" Type="http://schemas.openxmlformats.org/officeDocument/2006/relationships/tags" Target="../tags/tag354.xml"/><Relationship Id="rId35" Type="http://schemas.openxmlformats.org/officeDocument/2006/relationships/tags" Target="../tags/tag353.xml"/><Relationship Id="rId34" Type="http://schemas.openxmlformats.org/officeDocument/2006/relationships/tags" Target="../tags/tag352.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7" Type="http://schemas.openxmlformats.org/officeDocument/2006/relationships/tags" Target="../tags/tag519.xml"/><Relationship Id="rId66" Type="http://schemas.openxmlformats.org/officeDocument/2006/relationships/tags" Target="../tags/tag518.xml"/><Relationship Id="rId65" Type="http://schemas.openxmlformats.org/officeDocument/2006/relationships/tags" Target="../tags/tag517.xml"/><Relationship Id="rId64" Type="http://schemas.openxmlformats.org/officeDocument/2006/relationships/tags" Target="../tags/tag516.xml"/><Relationship Id="rId63" Type="http://schemas.openxmlformats.org/officeDocument/2006/relationships/tags" Target="../tags/tag515.xml"/><Relationship Id="rId62" Type="http://schemas.openxmlformats.org/officeDocument/2006/relationships/tags" Target="../tags/tag514.xml"/><Relationship Id="rId61" Type="http://schemas.openxmlformats.org/officeDocument/2006/relationships/tags" Target="../tags/tag513.xml"/><Relationship Id="rId60" Type="http://schemas.openxmlformats.org/officeDocument/2006/relationships/tags" Target="../tags/tag512.xml"/><Relationship Id="rId6" Type="http://schemas.openxmlformats.org/officeDocument/2006/relationships/tags" Target="../tags/tag458.xml"/><Relationship Id="rId59" Type="http://schemas.openxmlformats.org/officeDocument/2006/relationships/tags" Target="../tags/tag511.xml"/><Relationship Id="rId58" Type="http://schemas.openxmlformats.org/officeDocument/2006/relationships/tags" Target="../tags/tag510.xml"/><Relationship Id="rId57" Type="http://schemas.openxmlformats.org/officeDocument/2006/relationships/tags" Target="../tags/tag509.xml"/><Relationship Id="rId56" Type="http://schemas.openxmlformats.org/officeDocument/2006/relationships/tags" Target="../tags/tag508.xml"/><Relationship Id="rId55" Type="http://schemas.openxmlformats.org/officeDocument/2006/relationships/tags" Target="../tags/tag507.xml"/><Relationship Id="rId54" Type="http://schemas.openxmlformats.org/officeDocument/2006/relationships/tags" Target="../tags/tag506.xml"/><Relationship Id="rId53" Type="http://schemas.openxmlformats.org/officeDocument/2006/relationships/tags" Target="../tags/tag505.xml"/><Relationship Id="rId52" Type="http://schemas.openxmlformats.org/officeDocument/2006/relationships/tags" Target="../tags/tag504.xml"/><Relationship Id="rId51" Type="http://schemas.openxmlformats.org/officeDocument/2006/relationships/tags" Target="../tags/tag503.xml"/><Relationship Id="rId50" Type="http://schemas.openxmlformats.org/officeDocument/2006/relationships/tags" Target="../tags/tag502.xml"/><Relationship Id="rId5" Type="http://schemas.openxmlformats.org/officeDocument/2006/relationships/tags" Target="../tags/tag457.xml"/><Relationship Id="rId49" Type="http://schemas.openxmlformats.org/officeDocument/2006/relationships/tags" Target="../tags/tag501.xml"/><Relationship Id="rId48" Type="http://schemas.openxmlformats.org/officeDocument/2006/relationships/tags" Target="../tags/tag500.xml"/><Relationship Id="rId47" Type="http://schemas.openxmlformats.org/officeDocument/2006/relationships/tags" Target="../tags/tag499.xml"/><Relationship Id="rId46" Type="http://schemas.openxmlformats.org/officeDocument/2006/relationships/tags" Target="../tags/tag498.xml"/><Relationship Id="rId45" Type="http://schemas.openxmlformats.org/officeDocument/2006/relationships/tags" Target="../tags/tag497.xml"/><Relationship Id="rId44" Type="http://schemas.openxmlformats.org/officeDocument/2006/relationships/tags" Target="../tags/tag496.xml"/><Relationship Id="rId43" Type="http://schemas.openxmlformats.org/officeDocument/2006/relationships/tags" Target="../tags/tag495.xml"/><Relationship Id="rId42" Type="http://schemas.openxmlformats.org/officeDocument/2006/relationships/tags" Target="../tags/tag494.xml"/><Relationship Id="rId41" Type="http://schemas.openxmlformats.org/officeDocument/2006/relationships/tags" Target="../tags/tag493.xml"/><Relationship Id="rId40" Type="http://schemas.openxmlformats.org/officeDocument/2006/relationships/tags" Target="../tags/tag492.xml"/><Relationship Id="rId4" Type="http://schemas.openxmlformats.org/officeDocument/2006/relationships/tags" Target="../tags/tag456.xml"/><Relationship Id="rId39" Type="http://schemas.openxmlformats.org/officeDocument/2006/relationships/tags" Target="../tags/tag491.xml"/><Relationship Id="rId38" Type="http://schemas.openxmlformats.org/officeDocument/2006/relationships/tags" Target="../tags/tag490.xml"/><Relationship Id="rId37" Type="http://schemas.openxmlformats.org/officeDocument/2006/relationships/tags" Target="../tags/tag489.xml"/><Relationship Id="rId36" Type="http://schemas.openxmlformats.org/officeDocument/2006/relationships/tags" Target="../tags/tag488.xml"/><Relationship Id="rId35" Type="http://schemas.openxmlformats.org/officeDocument/2006/relationships/tags" Target="../tags/tag487.xml"/><Relationship Id="rId34" Type="http://schemas.openxmlformats.org/officeDocument/2006/relationships/tags" Target="../tags/tag486.xml"/><Relationship Id="rId33" Type="http://schemas.openxmlformats.org/officeDocument/2006/relationships/tags" Target="../tags/tag485.xml"/><Relationship Id="rId32" Type="http://schemas.openxmlformats.org/officeDocument/2006/relationships/tags" Target="../tags/tag484.xml"/><Relationship Id="rId31" Type="http://schemas.openxmlformats.org/officeDocument/2006/relationships/tags" Target="../tags/tag483.xml"/><Relationship Id="rId30" Type="http://schemas.openxmlformats.org/officeDocument/2006/relationships/tags" Target="../tags/tag482.xml"/><Relationship Id="rId3" Type="http://schemas.openxmlformats.org/officeDocument/2006/relationships/tags" Target="../tags/tag455.xml"/><Relationship Id="rId29" Type="http://schemas.openxmlformats.org/officeDocument/2006/relationships/tags" Target="../tags/tag481.xml"/><Relationship Id="rId28" Type="http://schemas.openxmlformats.org/officeDocument/2006/relationships/tags" Target="../tags/tag480.xml"/><Relationship Id="rId27" Type="http://schemas.openxmlformats.org/officeDocument/2006/relationships/tags" Target="../tags/tag479.xml"/><Relationship Id="rId26" Type="http://schemas.openxmlformats.org/officeDocument/2006/relationships/tags" Target="../tags/tag478.xml"/><Relationship Id="rId25" Type="http://schemas.openxmlformats.org/officeDocument/2006/relationships/tags" Target="../tags/tag477.xml"/><Relationship Id="rId24" Type="http://schemas.openxmlformats.org/officeDocument/2006/relationships/tags" Target="../tags/tag476.xml"/><Relationship Id="rId23" Type="http://schemas.openxmlformats.org/officeDocument/2006/relationships/tags" Target="../tags/tag475.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7" Type="http://schemas.openxmlformats.org/officeDocument/2006/relationships/tags" Target="../tags/tag585.xml"/><Relationship Id="rId66" Type="http://schemas.openxmlformats.org/officeDocument/2006/relationships/tags" Target="../tags/tag584.xml"/><Relationship Id="rId65" Type="http://schemas.openxmlformats.org/officeDocument/2006/relationships/tags" Target="../tags/tag583.xml"/><Relationship Id="rId64" Type="http://schemas.openxmlformats.org/officeDocument/2006/relationships/tags" Target="../tags/tag582.xml"/><Relationship Id="rId63" Type="http://schemas.openxmlformats.org/officeDocument/2006/relationships/tags" Target="../tags/tag581.xml"/><Relationship Id="rId62" Type="http://schemas.openxmlformats.org/officeDocument/2006/relationships/tags" Target="../tags/tag580.xml"/><Relationship Id="rId61" Type="http://schemas.openxmlformats.org/officeDocument/2006/relationships/tags" Target="../tags/tag579.xml"/><Relationship Id="rId60" Type="http://schemas.openxmlformats.org/officeDocument/2006/relationships/tags" Target="../tags/tag578.xml"/><Relationship Id="rId6" Type="http://schemas.openxmlformats.org/officeDocument/2006/relationships/tags" Target="../tags/tag524.xml"/><Relationship Id="rId59" Type="http://schemas.openxmlformats.org/officeDocument/2006/relationships/tags" Target="../tags/tag577.xml"/><Relationship Id="rId58" Type="http://schemas.openxmlformats.org/officeDocument/2006/relationships/tags" Target="../tags/tag576.xml"/><Relationship Id="rId57" Type="http://schemas.openxmlformats.org/officeDocument/2006/relationships/tags" Target="../tags/tag575.xml"/><Relationship Id="rId56" Type="http://schemas.openxmlformats.org/officeDocument/2006/relationships/tags" Target="../tags/tag574.xml"/><Relationship Id="rId55" Type="http://schemas.openxmlformats.org/officeDocument/2006/relationships/tags" Target="../tags/tag573.xml"/><Relationship Id="rId54" Type="http://schemas.openxmlformats.org/officeDocument/2006/relationships/tags" Target="../tags/tag572.xml"/><Relationship Id="rId53" Type="http://schemas.openxmlformats.org/officeDocument/2006/relationships/tags" Target="../tags/tag571.xml"/><Relationship Id="rId52" Type="http://schemas.openxmlformats.org/officeDocument/2006/relationships/tags" Target="../tags/tag570.xml"/><Relationship Id="rId51" Type="http://schemas.openxmlformats.org/officeDocument/2006/relationships/tags" Target="../tags/tag569.xml"/><Relationship Id="rId50" Type="http://schemas.openxmlformats.org/officeDocument/2006/relationships/tags" Target="../tags/tag568.xml"/><Relationship Id="rId5" Type="http://schemas.openxmlformats.org/officeDocument/2006/relationships/tags" Target="../tags/tag523.xml"/><Relationship Id="rId49" Type="http://schemas.openxmlformats.org/officeDocument/2006/relationships/tags" Target="../tags/tag567.xml"/><Relationship Id="rId48" Type="http://schemas.openxmlformats.org/officeDocument/2006/relationships/tags" Target="../tags/tag566.xml"/><Relationship Id="rId47" Type="http://schemas.openxmlformats.org/officeDocument/2006/relationships/tags" Target="../tags/tag565.xml"/><Relationship Id="rId46" Type="http://schemas.openxmlformats.org/officeDocument/2006/relationships/tags" Target="../tags/tag564.xml"/><Relationship Id="rId45" Type="http://schemas.openxmlformats.org/officeDocument/2006/relationships/tags" Target="../tags/tag563.xml"/><Relationship Id="rId44" Type="http://schemas.openxmlformats.org/officeDocument/2006/relationships/tags" Target="../tags/tag562.xml"/><Relationship Id="rId43" Type="http://schemas.openxmlformats.org/officeDocument/2006/relationships/tags" Target="../tags/tag561.xml"/><Relationship Id="rId42" Type="http://schemas.openxmlformats.org/officeDocument/2006/relationships/tags" Target="../tags/tag560.xml"/><Relationship Id="rId41" Type="http://schemas.openxmlformats.org/officeDocument/2006/relationships/tags" Target="../tags/tag559.xml"/><Relationship Id="rId40" Type="http://schemas.openxmlformats.org/officeDocument/2006/relationships/tags" Target="../tags/tag558.xml"/><Relationship Id="rId4" Type="http://schemas.openxmlformats.org/officeDocument/2006/relationships/tags" Target="../tags/tag522.xml"/><Relationship Id="rId39" Type="http://schemas.openxmlformats.org/officeDocument/2006/relationships/tags" Target="../tags/tag557.xml"/><Relationship Id="rId38" Type="http://schemas.openxmlformats.org/officeDocument/2006/relationships/tags" Target="../tags/tag556.xml"/><Relationship Id="rId37" Type="http://schemas.openxmlformats.org/officeDocument/2006/relationships/tags" Target="../tags/tag555.xml"/><Relationship Id="rId36" Type="http://schemas.openxmlformats.org/officeDocument/2006/relationships/tags" Target="../tags/tag554.xml"/><Relationship Id="rId35" Type="http://schemas.openxmlformats.org/officeDocument/2006/relationships/tags" Target="../tags/tag553.xml"/><Relationship Id="rId34" Type="http://schemas.openxmlformats.org/officeDocument/2006/relationships/tags" Target="../tags/tag552.xml"/><Relationship Id="rId33" Type="http://schemas.openxmlformats.org/officeDocument/2006/relationships/tags" Target="../tags/tag551.xml"/><Relationship Id="rId32" Type="http://schemas.openxmlformats.org/officeDocument/2006/relationships/tags" Target="../tags/tag550.xml"/><Relationship Id="rId31" Type="http://schemas.openxmlformats.org/officeDocument/2006/relationships/tags" Target="../tags/tag549.xml"/><Relationship Id="rId30" Type="http://schemas.openxmlformats.org/officeDocument/2006/relationships/tags" Target="../tags/tag548.xml"/><Relationship Id="rId3" Type="http://schemas.openxmlformats.org/officeDocument/2006/relationships/tags" Target="../tags/tag521.xml"/><Relationship Id="rId29" Type="http://schemas.openxmlformats.org/officeDocument/2006/relationships/tags" Target="../tags/tag547.xml"/><Relationship Id="rId28" Type="http://schemas.openxmlformats.org/officeDocument/2006/relationships/tags" Target="../tags/tag546.xml"/><Relationship Id="rId27" Type="http://schemas.openxmlformats.org/officeDocument/2006/relationships/tags" Target="../tags/tag545.xml"/><Relationship Id="rId26" Type="http://schemas.openxmlformats.org/officeDocument/2006/relationships/tags" Target="../tags/tag544.xml"/><Relationship Id="rId25" Type="http://schemas.openxmlformats.org/officeDocument/2006/relationships/tags" Target="../tags/tag543.xml"/><Relationship Id="rId24" Type="http://schemas.openxmlformats.org/officeDocument/2006/relationships/tags" Target="../tags/tag542.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tags" Target="../tags/tag539.xml"/><Relationship Id="rId20" Type="http://schemas.openxmlformats.org/officeDocument/2006/relationships/tags" Target="../tags/tag538.xml"/><Relationship Id="rId2" Type="http://schemas.openxmlformats.org/officeDocument/2006/relationships/tags" Target="../tags/tag520.xml"/><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7" Type="http://schemas.openxmlformats.org/officeDocument/2006/relationships/tags" Target="../tags/tag651.xml"/><Relationship Id="rId66" Type="http://schemas.openxmlformats.org/officeDocument/2006/relationships/tags" Target="../tags/tag650.xml"/><Relationship Id="rId65" Type="http://schemas.openxmlformats.org/officeDocument/2006/relationships/tags" Target="../tags/tag649.xml"/><Relationship Id="rId64" Type="http://schemas.openxmlformats.org/officeDocument/2006/relationships/tags" Target="../tags/tag648.xml"/><Relationship Id="rId63" Type="http://schemas.openxmlformats.org/officeDocument/2006/relationships/tags" Target="../tags/tag647.xml"/><Relationship Id="rId62" Type="http://schemas.openxmlformats.org/officeDocument/2006/relationships/tags" Target="../tags/tag646.xml"/><Relationship Id="rId61" Type="http://schemas.openxmlformats.org/officeDocument/2006/relationships/tags" Target="../tags/tag645.xml"/><Relationship Id="rId60" Type="http://schemas.openxmlformats.org/officeDocument/2006/relationships/tags" Target="../tags/tag644.xml"/><Relationship Id="rId6" Type="http://schemas.openxmlformats.org/officeDocument/2006/relationships/tags" Target="../tags/tag590.xml"/><Relationship Id="rId59" Type="http://schemas.openxmlformats.org/officeDocument/2006/relationships/tags" Target="../tags/tag643.xml"/><Relationship Id="rId58" Type="http://schemas.openxmlformats.org/officeDocument/2006/relationships/tags" Target="../tags/tag642.xml"/><Relationship Id="rId57" Type="http://schemas.openxmlformats.org/officeDocument/2006/relationships/tags" Target="../tags/tag641.xml"/><Relationship Id="rId56" Type="http://schemas.openxmlformats.org/officeDocument/2006/relationships/tags" Target="../tags/tag640.xml"/><Relationship Id="rId55" Type="http://schemas.openxmlformats.org/officeDocument/2006/relationships/tags" Target="../tags/tag639.xml"/><Relationship Id="rId54" Type="http://schemas.openxmlformats.org/officeDocument/2006/relationships/tags" Target="../tags/tag638.xml"/><Relationship Id="rId53" Type="http://schemas.openxmlformats.org/officeDocument/2006/relationships/tags" Target="../tags/tag637.xml"/><Relationship Id="rId52" Type="http://schemas.openxmlformats.org/officeDocument/2006/relationships/tags" Target="../tags/tag636.xml"/><Relationship Id="rId51" Type="http://schemas.openxmlformats.org/officeDocument/2006/relationships/tags" Target="../tags/tag635.xml"/><Relationship Id="rId50" Type="http://schemas.openxmlformats.org/officeDocument/2006/relationships/tags" Target="../tags/tag634.xml"/><Relationship Id="rId5" Type="http://schemas.openxmlformats.org/officeDocument/2006/relationships/tags" Target="../tags/tag589.xml"/><Relationship Id="rId49" Type="http://schemas.openxmlformats.org/officeDocument/2006/relationships/tags" Target="../tags/tag633.xml"/><Relationship Id="rId48" Type="http://schemas.openxmlformats.org/officeDocument/2006/relationships/tags" Target="../tags/tag632.xml"/><Relationship Id="rId47" Type="http://schemas.openxmlformats.org/officeDocument/2006/relationships/tags" Target="../tags/tag631.xml"/><Relationship Id="rId46" Type="http://schemas.openxmlformats.org/officeDocument/2006/relationships/tags" Target="../tags/tag630.xml"/><Relationship Id="rId45" Type="http://schemas.openxmlformats.org/officeDocument/2006/relationships/tags" Target="../tags/tag629.xml"/><Relationship Id="rId44" Type="http://schemas.openxmlformats.org/officeDocument/2006/relationships/tags" Target="../tags/tag628.xml"/><Relationship Id="rId43" Type="http://schemas.openxmlformats.org/officeDocument/2006/relationships/tags" Target="../tags/tag627.xml"/><Relationship Id="rId42" Type="http://schemas.openxmlformats.org/officeDocument/2006/relationships/tags" Target="../tags/tag626.xml"/><Relationship Id="rId41" Type="http://schemas.openxmlformats.org/officeDocument/2006/relationships/tags" Target="../tags/tag625.xml"/><Relationship Id="rId40" Type="http://schemas.openxmlformats.org/officeDocument/2006/relationships/tags" Target="../tags/tag624.xml"/><Relationship Id="rId4" Type="http://schemas.openxmlformats.org/officeDocument/2006/relationships/tags" Target="../tags/tag588.xml"/><Relationship Id="rId39" Type="http://schemas.openxmlformats.org/officeDocument/2006/relationships/tags" Target="../tags/tag623.xml"/><Relationship Id="rId38" Type="http://schemas.openxmlformats.org/officeDocument/2006/relationships/tags" Target="../tags/tag622.xml"/><Relationship Id="rId37" Type="http://schemas.openxmlformats.org/officeDocument/2006/relationships/tags" Target="../tags/tag621.xml"/><Relationship Id="rId36" Type="http://schemas.openxmlformats.org/officeDocument/2006/relationships/tags" Target="../tags/tag620.xml"/><Relationship Id="rId35" Type="http://schemas.openxmlformats.org/officeDocument/2006/relationships/tags" Target="../tags/tag619.xml"/><Relationship Id="rId34" Type="http://schemas.openxmlformats.org/officeDocument/2006/relationships/tags" Target="../tags/tag618.xml"/><Relationship Id="rId33" Type="http://schemas.openxmlformats.org/officeDocument/2006/relationships/tags" Target="../tags/tag617.xml"/><Relationship Id="rId32" Type="http://schemas.openxmlformats.org/officeDocument/2006/relationships/tags" Target="../tags/tag616.xml"/><Relationship Id="rId31" Type="http://schemas.openxmlformats.org/officeDocument/2006/relationships/tags" Target="../tags/tag615.xml"/><Relationship Id="rId30" Type="http://schemas.openxmlformats.org/officeDocument/2006/relationships/tags" Target="../tags/tag614.xml"/><Relationship Id="rId3" Type="http://schemas.openxmlformats.org/officeDocument/2006/relationships/tags" Target="../tags/tag587.xml"/><Relationship Id="rId29" Type="http://schemas.openxmlformats.org/officeDocument/2006/relationships/tags" Target="../tags/tag613.xml"/><Relationship Id="rId28" Type="http://schemas.openxmlformats.org/officeDocument/2006/relationships/tags" Target="../tags/tag612.xml"/><Relationship Id="rId27" Type="http://schemas.openxmlformats.org/officeDocument/2006/relationships/tags" Target="../tags/tag611.xml"/><Relationship Id="rId26" Type="http://schemas.openxmlformats.org/officeDocument/2006/relationships/tags" Target="../tags/tag610.xml"/><Relationship Id="rId25" Type="http://schemas.openxmlformats.org/officeDocument/2006/relationships/tags" Target="../tags/tag609.xml"/><Relationship Id="rId24" Type="http://schemas.openxmlformats.org/officeDocument/2006/relationships/tags" Target="../tags/tag608.xml"/><Relationship Id="rId23" Type="http://schemas.openxmlformats.org/officeDocument/2006/relationships/tags" Target="../tags/tag607.xml"/><Relationship Id="rId22" Type="http://schemas.openxmlformats.org/officeDocument/2006/relationships/tags" Target="../tags/tag606.xml"/><Relationship Id="rId21" Type="http://schemas.openxmlformats.org/officeDocument/2006/relationships/tags" Target="../tags/tag605.xml"/><Relationship Id="rId20" Type="http://schemas.openxmlformats.org/officeDocument/2006/relationships/tags" Target="../tags/tag604.xml"/><Relationship Id="rId2" Type="http://schemas.openxmlformats.org/officeDocument/2006/relationships/tags" Target="../tags/tag586.xml"/><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tags" Target="../tags/tag599.xml"/><Relationship Id="rId14" Type="http://schemas.openxmlformats.org/officeDocument/2006/relationships/tags" Target="../tags/tag598.xml"/><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3" Type="http://schemas.openxmlformats.org/officeDocument/2006/relationships/tags" Target="../tags/tag713.xml"/><Relationship Id="rId62" Type="http://schemas.openxmlformats.org/officeDocument/2006/relationships/tags" Target="../tags/tag712.xml"/><Relationship Id="rId61" Type="http://schemas.openxmlformats.org/officeDocument/2006/relationships/tags" Target="../tags/tag711.xml"/><Relationship Id="rId60" Type="http://schemas.openxmlformats.org/officeDocument/2006/relationships/tags" Target="../tags/tag710.xml"/><Relationship Id="rId6" Type="http://schemas.openxmlformats.org/officeDocument/2006/relationships/tags" Target="../tags/tag656.xml"/><Relationship Id="rId59" Type="http://schemas.openxmlformats.org/officeDocument/2006/relationships/tags" Target="../tags/tag709.xml"/><Relationship Id="rId58" Type="http://schemas.openxmlformats.org/officeDocument/2006/relationships/tags" Target="../tags/tag708.xml"/><Relationship Id="rId57" Type="http://schemas.openxmlformats.org/officeDocument/2006/relationships/tags" Target="../tags/tag707.xml"/><Relationship Id="rId56" Type="http://schemas.openxmlformats.org/officeDocument/2006/relationships/tags" Target="../tags/tag706.xml"/><Relationship Id="rId55" Type="http://schemas.openxmlformats.org/officeDocument/2006/relationships/tags" Target="../tags/tag705.xml"/><Relationship Id="rId54" Type="http://schemas.openxmlformats.org/officeDocument/2006/relationships/tags" Target="../tags/tag704.xml"/><Relationship Id="rId53" Type="http://schemas.openxmlformats.org/officeDocument/2006/relationships/tags" Target="../tags/tag703.xml"/><Relationship Id="rId52" Type="http://schemas.openxmlformats.org/officeDocument/2006/relationships/tags" Target="../tags/tag702.xml"/><Relationship Id="rId51" Type="http://schemas.openxmlformats.org/officeDocument/2006/relationships/tags" Target="../tags/tag701.xml"/><Relationship Id="rId50" Type="http://schemas.openxmlformats.org/officeDocument/2006/relationships/tags" Target="../tags/tag700.xml"/><Relationship Id="rId5" Type="http://schemas.openxmlformats.org/officeDocument/2006/relationships/tags" Target="../tags/tag655.xml"/><Relationship Id="rId49" Type="http://schemas.openxmlformats.org/officeDocument/2006/relationships/tags" Target="../tags/tag699.xml"/><Relationship Id="rId48" Type="http://schemas.openxmlformats.org/officeDocument/2006/relationships/tags" Target="../tags/tag698.xml"/><Relationship Id="rId47" Type="http://schemas.openxmlformats.org/officeDocument/2006/relationships/tags" Target="../tags/tag697.xml"/><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3" Type="http://schemas.openxmlformats.org/officeDocument/2006/relationships/tags" Target="../tags/tag775.xml"/><Relationship Id="rId62" Type="http://schemas.openxmlformats.org/officeDocument/2006/relationships/tags" Target="../tags/tag774.xml"/><Relationship Id="rId61" Type="http://schemas.openxmlformats.org/officeDocument/2006/relationships/tags" Target="../tags/tag773.xml"/><Relationship Id="rId60" Type="http://schemas.openxmlformats.org/officeDocument/2006/relationships/tags" Target="../tags/tag772.xml"/><Relationship Id="rId6" Type="http://schemas.openxmlformats.org/officeDocument/2006/relationships/tags" Target="../tags/tag718.xml"/><Relationship Id="rId59" Type="http://schemas.openxmlformats.org/officeDocument/2006/relationships/tags" Target="../tags/tag771.xml"/><Relationship Id="rId58" Type="http://schemas.openxmlformats.org/officeDocument/2006/relationships/tags" Target="../tags/tag770.xml"/><Relationship Id="rId57" Type="http://schemas.openxmlformats.org/officeDocument/2006/relationships/tags" Target="../tags/tag769.xml"/><Relationship Id="rId56" Type="http://schemas.openxmlformats.org/officeDocument/2006/relationships/tags" Target="../tags/tag768.xml"/><Relationship Id="rId55" Type="http://schemas.openxmlformats.org/officeDocument/2006/relationships/tags" Target="../tags/tag767.xml"/><Relationship Id="rId54" Type="http://schemas.openxmlformats.org/officeDocument/2006/relationships/tags" Target="../tags/tag766.xml"/><Relationship Id="rId53" Type="http://schemas.openxmlformats.org/officeDocument/2006/relationships/tags" Target="../tags/tag765.xml"/><Relationship Id="rId52" Type="http://schemas.openxmlformats.org/officeDocument/2006/relationships/tags" Target="../tags/tag764.xml"/><Relationship Id="rId51" Type="http://schemas.openxmlformats.org/officeDocument/2006/relationships/tags" Target="../tags/tag763.xml"/><Relationship Id="rId50" Type="http://schemas.openxmlformats.org/officeDocument/2006/relationships/tags" Target="../tags/tag762.xml"/><Relationship Id="rId5" Type="http://schemas.openxmlformats.org/officeDocument/2006/relationships/tags" Target="../tags/tag717.xml"/><Relationship Id="rId49" Type="http://schemas.openxmlformats.org/officeDocument/2006/relationships/tags" Target="../tags/tag761.xml"/><Relationship Id="rId48" Type="http://schemas.openxmlformats.org/officeDocument/2006/relationships/tags" Target="../tags/tag760.xml"/><Relationship Id="rId47" Type="http://schemas.openxmlformats.org/officeDocument/2006/relationships/tags" Target="../tags/tag759.xml"/><Relationship Id="rId46" Type="http://schemas.openxmlformats.org/officeDocument/2006/relationships/tags" Target="../tags/tag758.xml"/><Relationship Id="rId45" Type="http://schemas.openxmlformats.org/officeDocument/2006/relationships/tags" Target="../tags/tag757.xml"/><Relationship Id="rId44" Type="http://schemas.openxmlformats.org/officeDocument/2006/relationships/tags" Target="../tags/tag756.xml"/><Relationship Id="rId43" Type="http://schemas.openxmlformats.org/officeDocument/2006/relationships/tags" Target="../tags/tag755.xml"/><Relationship Id="rId42" Type="http://schemas.openxmlformats.org/officeDocument/2006/relationships/tags" Target="../tags/tag754.xml"/><Relationship Id="rId41" Type="http://schemas.openxmlformats.org/officeDocument/2006/relationships/tags" Target="../tags/tag753.xml"/><Relationship Id="rId40" Type="http://schemas.openxmlformats.org/officeDocument/2006/relationships/tags" Target="../tags/tag752.xml"/><Relationship Id="rId4" Type="http://schemas.openxmlformats.org/officeDocument/2006/relationships/tags" Target="../tags/tag716.xml"/><Relationship Id="rId39" Type="http://schemas.openxmlformats.org/officeDocument/2006/relationships/tags" Target="../tags/tag751.xml"/><Relationship Id="rId38" Type="http://schemas.openxmlformats.org/officeDocument/2006/relationships/tags" Target="../tags/tag750.xml"/><Relationship Id="rId37" Type="http://schemas.openxmlformats.org/officeDocument/2006/relationships/tags" Target="../tags/tag749.xml"/><Relationship Id="rId36" Type="http://schemas.openxmlformats.org/officeDocument/2006/relationships/tags" Target="../tags/tag748.xml"/><Relationship Id="rId35" Type="http://schemas.openxmlformats.org/officeDocument/2006/relationships/tags" Target="../tags/tag747.xml"/><Relationship Id="rId34" Type="http://schemas.openxmlformats.org/officeDocument/2006/relationships/tags" Target="../tags/tag746.xml"/><Relationship Id="rId33" Type="http://schemas.openxmlformats.org/officeDocument/2006/relationships/tags" Target="../tags/tag745.xml"/><Relationship Id="rId32" Type="http://schemas.openxmlformats.org/officeDocument/2006/relationships/tags" Target="../tags/tag744.xml"/><Relationship Id="rId31" Type="http://schemas.openxmlformats.org/officeDocument/2006/relationships/tags" Target="../tags/tag743.xml"/><Relationship Id="rId30" Type="http://schemas.openxmlformats.org/officeDocument/2006/relationships/tags" Target="../tags/tag742.xml"/><Relationship Id="rId3" Type="http://schemas.openxmlformats.org/officeDocument/2006/relationships/tags" Target="../tags/tag715.xml"/><Relationship Id="rId29" Type="http://schemas.openxmlformats.org/officeDocument/2006/relationships/tags" Target="../tags/tag741.xml"/><Relationship Id="rId28" Type="http://schemas.openxmlformats.org/officeDocument/2006/relationships/tags" Target="../tags/tag740.xml"/><Relationship Id="rId27" Type="http://schemas.openxmlformats.org/officeDocument/2006/relationships/tags" Target="../tags/tag739.xml"/><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tags" Target="../tags/tag736.xml"/><Relationship Id="rId23" Type="http://schemas.openxmlformats.org/officeDocument/2006/relationships/tags" Target="../tags/tag735.xml"/><Relationship Id="rId22" Type="http://schemas.openxmlformats.org/officeDocument/2006/relationships/tags" Target="../tags/tag734.xml"/><Relationship Id="rId21" Type="http://schemas.openxmlformats.org/officeDocument/2006/relationships/tags" Target="../tags/tag733.xml"/><Relationship Id="rId20" Type="http://schemas.openxmlformats.org/officeDocument/2006/relationships/tags" Target="../tags/tag732.xml"/><Relationship Id="rId2" Type="http://schemas.openxmlformats.org/officeDocument/2006/relationships/tags" Target="../tags/tag714.xml"/><Relationship Id="rId19" Type="http://schemas.openxmlformats.org/officeDocument/2006/relationships/tags" Target="../tags/tag731.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1" Type="http://schemas.openxmlformats.org/officeDocument/2006/relationships/tags" Target="../tags/tag835.xml"/><Relationship Id="rId60" Type="http://schemas.openxmlformats.org/officeDocument/2006/relationships/tags" Target="../tags/tag834.xml"/><Relationship Id="rId6" Type="http://schemas.openxmlformats.org/officeDocument/2006/relationships/tags" Target="../tags/tag780.xml"/><Relationship Id="rId59" Type="http://schemas.openxmlformats.org/officeDocument/2006/relationships/tags" Target="../tags/tag833.xml"/><Relationship Id="rId58" Type="http://schemas.openxmlformats.org/officeDocument/2006/relationships/tags" Target="../tags/tag832.xml"/><Relationship Id="rId57" Type="http://schemas.openxmlformats.org/officeDocument/2006/relationships/tags" Target="../tags/tag831.xml"/><Relationship Id="rId56" Type="http://schemas.openxmlformats.org/officeDocument/2006/relationships/tags" Target="../tags/tag830.xml"/><Relationship Id="rId55" Type="http://schemas.openxmlformats.org/officeDocument/2006/relationships/tags" Target="../tags/tag829.xml"/><Relationship Id="rId54" Type="http://schemas.openxmlformats.org/officeDocument/2006/relationships/tags" Target="../tags/tag828.xml"/><Relationship Id="rId53" Type="http://schemas.openxmlformats.org/officeDocument/2006/relationships/tags" Target="../tags/tag827.xml"/><Relationship Id="rId52" Type="http://schemas.openxmlformats.org/officeDocument/2006/relationships/tags" Target="../tags/tag826.xml"/><Relationship Id="rId51" Type="http://schemas.openxmlformats.org/officeDocument/2006/relationships/tags" Target="../tags/tag825.xml"/><Relationship Id="rId50" Type="http://schemas.openxmlformats.org/officeDocument/2006/relationships/tags" Target="../tags/tag824.xml"/><Relationship Id="rId5" Type="http://schemas.openxmlformats.org/officeDocument/2006/relationships/tags" Target="../tags/tag779.xml"/><Relationship Id="rId49" Type="http://schemas.openxmlformats.org/officeDocument/2006/relationships/tags" Target="../tags/tag823.xml"/><Relationship Id="rId48" Type="http://schemas.openxmlformats.org/officeDocument/2006/relationships/tags" Target="../tags/tag822.xml"/><Relationship Id="rId47" Type="http://schemas.openxmlformats.org/officeDocument/2006/relationships/tags" Target="../tags/tag821.xml"/><Relationship Id="rId46" Type="http://schemas.openxmlformats.org/officeDocument/2006/relationships/tags" Target="../tags/tag820.xml"/><Relationship Id="rId45" Type="http://schemas.openxmlformats.org/officeDocument/2006/relationships/tags" Target="../tags/tag819.xml"/><Relationship Id="rId44" Type="http://schemas.openxmlformats.org/officeDocument/2006/relationships/tags" Target="../tags/tag818.xml"/><Relationship Id="rId43" Type="http://schemas.openxmlformats.org/officeDocument/2006/relationships/tags" Target="../tags/tag817.xml"/><Relationship Id="rId42" Type="http://schemas.openxmlformats.org/officeDocument/2006/relationships/tags" Target="../tags/tag816.xml"/><Relationship Id="rId41" Type="http://schemas.openxmlformats.org/officeDocument/2006/relationships/tags" Target="../tags/tag815.xml"/><Relationship Id="rId40" Type="http://schemas.openxmlformats.org/officeDocument/2006/relationships/tags" Target="../tags/tag814.xml"/><Relationship Id="rId4" Type="http://schemas.openxmlformats.org/officeDocument/2006/relationships/tags" Target="../tags/tag778.xml"/><Relationship Id="rId39" Type="http://schemas.openxmlformats.org/officeDocument/2006/relationships/tags" Target="../tags/tag813.xml"/><Relationship Id="rId38" Type="http://schemas.openxmlformats.org/officeDocument/2006/relationships/tags" Target="../tags/tag812.xml"/><Relationship Id="rId37" Type="http://schemas.openxmlformats.org/officeDocument/2006/relationships/tags" Target="../tags/tag811.xml"/><Relationship Id="rId36" Type="http://schemas.openxmlformats.org/officeDocument/2006/relationships/tags" Target="../tags/tag810.xml"/><Relationship Id="rId35" Type="http://schemas.openxmlformats.org/officeDocument/2006/relationships/tags" Target="../tags/tag809.xml"/><Relationship Id="rId34" Type="http://schemas.openxmlformats.org/officeDocument/2006/relationships/tags" Target="../tags/tag808.xml"/><Relationship Id="rId33" Type="http://schemas.openxmlformats.org/officeDocument/2006/relationships/tags" Target="../tags/tag807.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tags" Target="../tags/tag804.xml"/><Relationship Id="rId3" Type="http://schemas.openxmlformats.org/officeDocument/2006/relationships/tags" Target="../tags/tag777.xml"/><Relationship Id="rId29" Type="http://schemas.openxmlformats.org/officeDocument/2006/relationships/tags" Target="../tags/tag803.xml"/><Relationship Id="rId28" Type="http://schemas.openxmlformats.org/officeDocument/2006/relationships/tags" Target="../tags/tag802.xml"/><Relationship Id="rId27" Type="http://schemas.openxmlformats.org/officeDocument/2006/relationships/tags" Target="../tags/tag801.xml"/><Relationship Id="rId26" Type="http://schemas.openxmlformats.org/officeDocument/2006/relationships/tags" Target="../tags/tag800.xml"/><Relationship Id="rId25" Type="http://schemas.openxmlformats.org/officeDocument/2006/relationships/tags" Target="../tags/tag799.xml"/><Relationship Id="rId24" Type="http://schemas.openxmlformats.org/officeDocument/2006/relationships/tags" Target="../tags/tag798.xml"/><Relationship Id="rId23" Type="http://schemas.openxmlformats.org/officeDocument/2006/relationships/tags" Target="../tags/tag797.xml"/><Relationship Id="rId22" Type="http://schemas.openxmlformats.org/officeDocument/2006/relationships/tags" Target="../tags/tag796.xml"/><Relationship Id="rId21" Type="http://schemas.openxmlformats.org/officeDocument/2006/relationships/tags" Target="../tags/tag795.xml"/><Relationship Id="rId20" Type="http://schemas.openxmlformats.org/officeDocument/2006/relationships/tags" Target="../tags/tag794.xml"/><Relationship Id="rId2" Type="http://schemas.openxmlformats.org/officeDocument/2006/relationships/tags" Target="../tags/tag776.xml"/><Relationship Id="rId19" Type="http://schemas.openxmlformats.org/officeDocument/2006/relationships/tags" Target="../tags/tag793.xml"/><Relationship Id="rId18" Type="http://schemas.openxmlformats.org/officeDocument/2006/relationships/tags" Target="../tags/tag792.xml"/><Relationship Id="rId17" Type="http://schemas.openxmlformats.org/officeDocument/2006/relationships/tags" Target="../tags/tag791.xml"/><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1" Type="http://schemas.openxmlformats.org/officeDocument/2006/relationships/tags" Target="../tags/tag905.xml"/><Relationship Id="rId70" Type="http://schemas.openxmlformats.org/officeDocument/2006/relationships/tags" Target="../tags/tag904.xml"/><Relationship Id="rId7" Type="http://schemas.openxmlformats.org/officeDocument/2006/relationships/tags" Target="../tags/tag841.xml"/><Relationship Id="rId69" Type="http://schemas.openxmlformats.org/officeDocument/2006/relationships/tags" Target="../tags/tag903.xml"/><Relationship Id="rId68" Type="http://schemas.openxmlformats.org/officeDocument/2006/relationships/tags" Target="../tags/tag902.xml"/><Relationship Id="rId67" Type="http://schemas.openxmlformats.org/officeDocument/2006/relationships/tags" Target="../tags/tag901.xml"/><Relationship Id="rId66" Type="http://schemas.openxmlformats.org/officeDocument/2006/relationships/tags" Target="../tags/tag900.xml"/><Relationship Id="rId65" Type="http://schemas.openxmlformats.org/officeDocument/2006/relationships/tags" Target="../tags/tag899.xml"/><Relationship Id="rId64" Type="http://schemas.openxmlformats.org/officeDocument/2006/relationships/tags" Target="../tags/tag898.xml"/><Relationship Id="rId63" Type="http://schemas.openxmlformats.org/officeDocument/2006/relationships/tags" Target="../tags/tag897.xml"/><Relationship Id="rId62" Type="http://schemas.openxmlformats.org/officeDocument/2006/relationships/tags" Target="../tags/tag896.xml"/><Relationship Id="rId61" Type="http://schemas.openxmlformats.org/officeDocument/2006/relationships/tags" Target="../tags/tag895.xml"/><Relationship Id="rId60" Type="http://schemas.openxmlformats.org/officeDocument/2006/relationships/tags" Target="../tags/tag894.xml"/><Relationship Id="rId6" Type="http://schemas.openxmlformats.org/officeDocument/2006/relationships/tags" Target="../tags/tag840.xml"/><Relationship Id="rId59" Type="http://schemas.openxmlformats.org/officeDocument/2006/relationships/tags" Target="../tags/tag893.xml"/><Relationship Id="rId58" Type="http://schemas.openxmlformats.org/officeDocument/2006/relationships/tags" Target="../tags/tag892.xml"/><Relationship Id="rId57" Type="http://schemas.openxmlformats.org/officeDocument/2006/relationships/tags" Target="../tags/tag891.xml"/><Relationship Id="rId56" Type="http://schemas.openxmlformats.org/officeDocument/2006/relationships/tags" Target="../tags/tag890.xml"/><Relationship Id="rId55" Type="http://schemas.openxmlformats.org/officeDocument/2006/relationships/tags" Target="../tags/tag889.xml"/><Relationship Id="rId54" Type="http://schemas.openxmlformats.org/officeDocument/2006/relationships/tags" Target="../tags/tag888.xml"/><Relationship Id="rId53" Type="http://schemas.openxmlformats.org/officeDocument/2006/relationships/tags" Target="../tags/tag887.xml"/><Relationship Id="rId52" Type="http://schemas.openxmlformats.org/officeDocument/2006/relationships/tags" Target="../tags/tag886.xml"/><Relationship Id="rId51" Type="http://schemas.openxmlformats.org/officeDocument/2006/relationships/tags" Target="../tags/tag885.xml"/><Relationship Id="rId50" Type="http://schemas.openxmlformats.org/officeDocument/2006/relationships/tags" Target="../tags/tag884.xml"/><Relationship Id="rId5" Type="http://schemas.openxmlformats.org/officeDocument/2006/relationships/tags" Target="../tags/tag839.xml"/><Relationship Id="rId49" Type="http://schemas.openxmlformats.org/officeDocument/2006/relationships/tags" Target="../tags/tag883.xml"/><Relationship Id="rId48" Type="http://schemas.openxmlformats.org/officeDocument/2006/relationships/tags" Target="../tags/tag882.xml"/><Relationship Id="rId47" Type="http://schemas.openxmlformats.org/officeDocument/2006/relationships/tags" Target="../tags/tag881.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5" Type="http://schemas.openxmlformats.org/officeDocument/2006/relationships/tags" Target="../tags/tag969.xml"/><Relationship Id="rId64" Type="http://schemas.openxmlformats.org/officeDocument/2006/relationships/tags" Target="../tags/tag968.xml"/><Relationship Id="rId63" Type="http://schemas.openxmlformats.org/officeDocument/2006/relationships/tags" Target="../tags/tag967.xml"/><Relationship Id="rId62" Type="http://schemas.openxmlformats.org/officeDocument/2006/relationships/tags" Target="../tags/tag966.xml"/><Relationship Id="rId61" Type="http://schemas.openxmlformats.org/officeDocument/2006/relationships/tags" Target="../tags/tag965.xml"/><Relationship Id="rId60" Type="http://schemas.openxmlformats.org/officeDocument/2006/relationships/tags" Target="../tags/tag964.xml"/><Relationship Id="rId6" Type="http://schemas.openxmlformats.org/officeDocument/2006/relationships/tags" Target="../tags/tag910.xml"/><Relationship Id="rId59" Type="http://schemas.openxmlformats.org/officeDocument/2006/relationships/tags" Target="../tags/tag963.xml"/><Relationship Id="rId58" Type="http://schemas.openxmlformats.org/officeDocument/2006/relationships/tags" Target="../tags/tag962.xml"/><Relationship Id="rId57" Type="http://schemas.openxmlformats.org/officeDocument/2006/relationships/tags" Target="../tags/tag961.xml"/><Relationship Id="rId56" Type="http://schemas.openxmlformats.org/officeDocument/2006/relationships/tags" Target="../tags/tag960.xml"/><Relationship Id="rId55" Type="http://schemas.openxmlformats.org/officeDocument/2006/relationships/tags" Target="../tags/tag959.xml"/><Relationship Id="rId54" Type="http://schemas.openxmlformats.org/officeDocument/2006/relationships/tags" Target="../tags/tag958.xml"/><Relationship Id="rId53" Type="http://schemas.openxmlformats.org/officeDocument/2006/relationships/tags" Target="../tags/tag957.xml"/><Relationship Id="rId52" Type="http://schemas.openxmlformats.org/officeDocument/2006/relationships/tags" Target="../tags/tag956.xml"/><Relationship Id="rId51" Type="http://schemas.openxmlformats.org/officeDocument/2006/relationships/tags" Target="../tags/tag955.xml"/><Relationship Id="rId50" Type="http://schemas.openxmlformats.org/officeDocument/2006/relationships/tags" Target="../tags/tag954.xml"/><Relationship Id="rId5" Type="http://schemas.openxmlformats.org/officeDocument/2006/relationships/tags" Target="../tags/tag909.xml"/><Relationship Id="rId49" Type="http://schemas.openxmlformats.org/officeDocument/2006/relationships/tags" Target="../tags/tag953.xml"/><Relationship Id="rId48" Type="http://schemas.openxmlformats.org/officeDocument/2006/relationships/tags" Target="../tags/tag952.xml"/><Relationship Id="rId47" Type="http://schemas.openxmlformats.org/officeDocument/2006/relationships/tags" Target="../tags/tag951.xml"/><Relationship Id="rId46" Type="http://schemas.openxmlformats.org/officeDocument/2006/relationships/tags" Target="../tags/tag950.xml"/><Relationship Id="rId45" Type="http://schemas.openxmlformats.org/officeDocument/2006/relationships/tags" Target="../tags/tag949.xml"/><Relationship Id="rId44" Type="http://schemas.openxmlformats.org/officeDocument/2006/relationships/tags" Target="../tags/tag948.xml"/><Relationship Id="rId43" Type="http://schemas.openxmlformats.org/officeDocument/2006/relationships/tags" Target="../tags/tag947.xml"/><Relationship Id="rId42" Type="http://schemas.openxmlformats.org/officeDocument/2006/relationships/tags" Target="../tags/tag946.xml"/><Relationship Id="rId41" Type="http://schemas.openxmlformats.org/officeDocument/2006/relationships/tags" Target="../tags/tag945.xml"/><Relationship Id="rId40" Type="http://schemas.openxmlformats.org/officeDocument/2006/relationships/tags" Target="../tags/tag944.xml"/><Relationship Id="rId4" Type="http://schemas.openxmlformats.org/officeDocument/2006/relationships/tags" Target="../tags/tag908.xml"/><Relationship Id="rId39" Type="http://schemas.openxmlformats.org/officeDocument/2006/relationships/tags" Target="../tags/tag943.xml"/><Relationship Id="rId38" Type="http://schemas.openxmlformats.org/officeDocument/2006/relationships/tags" Target="../tags/tag942.xml"/><Relationship Id="rId37" Type="http://schemas.openxmlformats.org/officeDocument/2006/relationships/tags" Target="../tags/tag941.xml"/><Relationship Id="rId36" Type="http://schemas.openxmlformats.org/officeDocument/2006/relationships/tags" Target="../tags/tag940.xml"/><Relationship Id="rId35" Type="http://schemas.openxmlformats.org/officeDocument/2006/relationships/tags" Target="../tags/tag939.xml"/><Relationship Id="rId34" Type="http://schemas.openxmlformats.org/officeDocument/2006/relationships/tags" Target="../tags/tag938.xml"/><Relationship Id="rId33" Type="http://schemas.openxmlformats.org/officeDocument/2006/relationships/tags" Target="../tags/tag937.xml"/><Relationship Id="rId32" Type="http://schemas.openxmlformats.org/officeDocument/2006/relationships/tags" Target="../tags/tag936.xml"/><Relationship Id="rId31" Type="http://schemas.openxmlformats.org/officeDocument/2006/relationships/tags" Target="../tags/tag935.xml"/><Relationship Id="rId30" Type="http://schemas.openxmlformats.org/officeDocument/2006/relationships/tags" Target="../tags/tag934.xml"/><Relationship Id="rId3" Type="http://schemas.openxmlformats.org/officeDocument/2006/relationships/tags" Target="../tags/tag907.xml"/><Relationship Id="rId29" Type="http://schemas.openxmlformats.org/officeDocument/2006/relationships/tags" Target="../tags/tag933.xml"/><Relationship Id="rId28" Type="http://schemas.openxmlformats.org/officeDocument/2006/relationships/tags" Target="../tags/tag932.xml"/><Relationship Id="rId27" Type="http://schemas.openxmlformats.org/officeDocument/2006/relationships/tags" Target="../tags/tag931.xml"/><Relationship Id="rId26" Type="http://schemas.openxmlformats.org/officeDocument/2006/relationships/tags" Target="../tags/tag930.xml"/><Relationship Id="rId25" Type="http://schemas.openxmlformats.org/officeDocument/2006/relationships/tags" Target="../tags/tag929.xml"/><Relationship Id="rId24" Type="http://schemas.openxmlformats.org/officeDocument/2006/relationships/tags" Target="../tags/tag928.xml"/><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06.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tags" Target="../tags/tag919.xml"/><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7.xml"/><Relationship Id="rId8" Type="http://schemas.openxmlformats.org/officeDocument/2006/relationships/tags" Target="../tags/tag976.xml"/><Relationship Id="rId7" Type="http://schemas.openxmlformats.org/officeDocument/2006/relationships/tags" Target="../tags/tag975.xml"/><Relationship Id="rId68" Type="http://schemas.openxmlformats.org/officeDocument/2006/relationships/tags" Target="../tags/tag1036.xml"/><Relationship Id="rId67" Type="http://schemas.openxmlformats.org/officeDocument/2006/relationships/tags" Target="../tags/tag1035.xml"/><Relationship Id="rId66" Type="http://schemas.openxmlformats.org/officeDocument/2006/relationships/tags" Target="../tags/tag1034.xml"/><Relationship Id="rId65" Type="http://schemas.openxmlformats.org/officeDocument/2006/relationships/tags" Target="../tags/tag1033.xml"/><Relationship Id="rId64" Type="http://schemas.openxmlformats.org/officeDocument/2006/relationships/tags" Target="../tags/tag1032.xml"/><Relationship Id="rId63" Type="http://schemas.openxmlformats.org/officeDocument/2006/relationships/tags" Target="../tags/tag1031.xml"/><Relationship Id="rId62" Type="http://schemas.openxmlformats.org/officeDocument/2006/relationships/tags" Target="../tags/tag1030.xml"/><Relationship Id="rId61" Type="http://schemas.openxmlformats.org/officeDocument/2006/relationships/tags" Target="../tags/tag1029.xml"/><Relationship Id="rId60" Type="http://schemas.openxmlformats.org/officeDocument/2006/relationships/tags" Target="../tags/tag1028.xml"/><Relationship Id="rId6" Type="http://schemas.openxmlformats.org/officeDocument/2006/relationships/tags" Target="../tags/tag974.xml"/><Relationship Id="rId59" Type="http://schemas.openxmlformats.org/officeDocument/2006/relationships/tags" Target="../tags/tag1027.xml"/><Relationship Id="rId58" Type="http://schemas.openxmlformats.org/officeDocument/2006/relationships/tags" Target="../tags/tag1026.xml"/><Relationship Id="rId57" Type="http://schemas.openxmlformats.org/officeDocument/2006/relationships/tags" Target="../tags/tag1025.xml"/><Relationship Id="rId56" Type="http://schemas.openxmlformats.org/officeDocument/2006/relationships/tags" Target="../tags/tag1024.xml"/><Relationship Id="rId55" Type="http://schemas.openxmlformats.org/officeDocument/2006/relationships/tags" Target="../tags/tag1023.xml"/><Relationship Id="rId54" Type="http://schemas.openxmlformats.org/officeDocument/2006/relationships/tags" Target="../tags/tag1022.xml"/><Relationship Id="rId53" Type="http://schemas.openxmlformats.org/officeDocument/2006/relationships/tags" Target="../tags/tag1021.xml"/><Relationship Id="rId52" Type="http://schemas.openxmlformats.org/officeDocument/2006/relationships/tags" Target="../tags/tag1020.xml"/><Relationship Id="rId51" Type="http://schemas.openxmlformats.org/officeDocument/2006/relationships/tags" Target="../tags/tag1019.xml"/><Relationship Id="rId50" Type="http://schemas.openxmlformats.org/officeDocument/2006/relationships/tags" Target="../tags/tag1018.xml"/><Relationship Id="rId5" Type="http://schemas.openxmlformats.org/officeDocument/2006/relationships/tags" Target="../tags/tag973.xml"/><Relationship Id="rId49" Type="http://schemas.openxmlformats.org/officeDocument/2006/relationships/tags" Target="../tags/tag1017.xml"/><Relationship Id="rId48" Type="http://schemas.openxmlformats.org/officeDocument/2006/relationships/tags" Target="../tags/tag1016.xml"/><Relationship Id="rId47" Type="http://schemas.openxmlformats.org/officeDocument/2006/relationships/tags" Target="../tags/tag1015.xml"/><Relationship Id="rId46" Type="http://schemas.openxmlformats.org/officeDocument/2006/relationships/tags" Target="../tags/tag1014.xml"/><Relationship Id="rId45" Type="http://schemas.openxmlformats.org/officeDocument/2006/relationships/tags" Target="../tags/tag1013.xml"/><Relationship Id="rId44" Type="http://schemas.openxmlformats.org/officeDocument/2006/relationships/tags" Target="../tags/tag1012.xml"/><Relationship Id="rId43" Type="http://schemas.openxmlformats.org/officeDocument/2006/relationships/tags" Target="../tags/tag1011.xml"/><Relationship Id="rId42" Type="http://schemas.openxmlformats.org/officeDocument/2006/relationships/tags" Target="../tags/tag1010.xml"/><Relationship Id="rId41" Type="http://schemas.openxmlformats.org/officeDocument/2006/relationships/tags" Target="../tags/tag1009.xml"/><Relationship Id="rId40" Type="http://schemas.openxmlformats.org/officeDocument/2006/relationships/tags" Target="../tags/tag1008.xml"/><Relationship Id="rId4" Type="http://schemas.openxmlformats.org/officeDocument/2006/relationships/tags" Target="../tags/tag972.xml"/><Relationship Id="rId39" Type="http://schemas.openxmlformats.org/officeDocument/2006/relationships/tags" Target="../tags/tag1007.xml"/><Relationship Id="rId38" Type="http://schemas.openxmlformats.org/officeDocument/2006/relationships/tags" Target="../tags/tag1006.xml"/><Relationship Id="rId37" Type="http://schemas.openxmlformats.org/officeDocument/2006/relationships/tags" Target="../tags/tag1005.xml"/><Relationship Id="rId36" Type="http://schemas.openxmlformats.org/officeDocument/2006/relationships/tags" Target="../tags/tag1004.xml"/><Relationship Id="rId35" Type="http://schemas.openxmlformats.org/officeDocument/2006/relationships/tags" Target="../tags/tag1003.xml"/><Relationship Id="rId34" Type="http://schemas.openxmlformats.org/officeDocument/2006/relationships/tags" Target="../tags/tag1002.xml"/><Relationship Id="rId33" Type="http://schemas.openxmlformats.org/officeDocument/2006/relationships/tags" Target="../tags/tag1001.xml"/><Relationship Id="rId32" Type="http://schemas.openxmlformats.org/officeDocument/2006/relationships/tags" Target="../tags/tag1000.xml"/><Relationship Id="rId31" Type="http://schemas.openxmlformats.org/officeDocument/2006/relationships/tags" Target="../tags/tag999.xml"/><Relationship Id="rId30" Type="http://schemas.openxmlformats.org/officeDocument/2006/relationships/tags" Target="../tags/tag998.xml"/><Relationship Id="rId3" Type="http://schemas.openxmlformats.org/officeDocument/2006/relationships/tags" Target="../tags/tag971.xml"/><Relationship Id="rId29" Type="http://schemas.openxmlformats.org/officeDocument/2006/relationships/tags" Target="../tags/tag997.xml"/><Relationship Id="rId28" Type="http://schemas.openxmlformats.org/officeDocument/2006/relationships/tags" Target="../tags/tag996.xml"/><Relationship Id="rId27" Type="http://schemas.openxmlformats.org/officeDocument/2006/relationships/tags" Target="../tags/tag995.xml"/><Relationship Id="rId26" Type="http://schemas.openxmlformats.org/officeDocument/2006/relationships/tags" Target="../tags/tag994.xml"/><Relationship Id="rId25" Type="http://schemas.openxmlformats.org/officeDocument/2006/relationships/tags" Target="../tags/tag993.xml"/><Relationship Id="rId24" Type="http://schemas.openxmlformats.org/officeDocument/2006/relationships/tags" Target="../tags/tag992.xml"/><Relationship Id="rId23" Type="http://schemas.openxmlformats.org/officeDocument/2006/relationships/tags" Target="../tags/tag991.xml"/><Relationship Id="rId22" Type="http://schemas.openxmlformats.org/officeDocument/2006/relationships/tags" Target="../tags/tag990.xml"/><Relationship Id="rId21" Type="http://schemas.openxmlformats.org/officeDocument/2006/relationships/tags" Target="../tags/tag989.xml"/><Relationship Id="rId20" Type="http://schemas.openxmlformats.org/officeDocument/2006/relationships/tags" Target="../tags/tag988.xml"/><Relationship Id="rId2" Type="http://schemas.openxmlformats.org/officeDocument/2006/relationships/tags" Target="../tags/tag970.xml"/><Relationship Id="rId19" Type="http://schemas.openxmlformats.org/officeDocument/2006/relationships/tags" Target="../tags/tag987.xml"/><Relationship Id="rId18" Type="http://schemas.openxmlformats.org/officeDocument/2006/relationships/tags" Target="../tags/tag986.xml"/><Relationship Id="rId17" Type="http://schemas.openxmlformats.org/officeDocument/2006/relationships/tags" Target="../tags/tag985.xml"/><Relationship Id="rId16" Type="http://schemas.openxmlformats.org/officeDocument/2006/relationships/tags" Target="../tags/tag984.xml"/><Relationship Id="rId15" Type="http://schemas.openxmlformats.org/officeDocument/2006/relationships/tags" Target="../tags/tag983.xml"/><Relationship Id="rId14" Type="http://schemas.openxmlformats.org/officeDocument/2006/relationships/tags" Target="../tags/tag982.xml"/><Relationship Id="rId13" Type="http://schemas.openxmlformats.org/officeDocument/2006/relationships/tags" Target="../tags/tag981.xml"/><Relationship Id="rId12" Type="http://schemas.openxmlformats.org/officeDocument/2006/relationships/tags" Target="../tags/tag980.xml"/><Relationship Id="rId11" Type="http://schemas.openxmlformats.org/officeDocument/2006/relationships/tags" Target="../tags/tag979.xml"/><Relationship Id="rId10" Type="http://schemas.openxmlformats.org/officeDocument/2006/relationships/tags" Target="../tags/tag97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8" Type="http://schemas.openxmlformats.org/officeDocument/2006/relationships/tags" Target="../tags/tag1103.xml"/><Relationship Id="rId67" Type="http://schemas.openxmlformats.org/officeDocument/2006/relationships/tags" Target="../tags/tag1102.xml"/><Relationship Id="rId66" Type="http://schemas.openxmlformats.org/officeDocument/2006/relationships/tags" Target="../tags/tag1101.xml"/><Relationship Id="rId65" Type="http://schemas.openxmlformats.org/officeDocument/2006/relationships/tags" Target="../tags/tag1100.xml"/><Relationship Id="rId64" Type="http://schemas.openxmlformats.org/officeDocument/2006/relationships/tags" Target="../tags/tag1099.xml"/><Relationship Id="rId63" Type="http://schemas.openxmlformats.org/officeDocument/2006/relationships/tags" Target="../tags/tag1098.xml"/><Relationship Id="rId62" Type="http://schemas.openxmlformats.org/officeDocument/2006/relationships/tags" Target="../tags/tag1097.xml"/><Relationship Id="rId61" Type="http://schemas.openxmlformats.org/officeDocument/2006/relationships/tags" Target="../tags/tag1096.xml"/><Relationship Id="rId60" Type="http://schemas.openxmlformats.org/officeDocument/2006/relationships/tags" Target="../tags/tag1095.xml"/><Relationship Id="rId6" Type="http://schemas.openxmlformats.org/officeDocument/2006/relationships/tags" Target="../tags/tag1041.xml"/><Relationship Id="rId59" Type="http://schemas.openxmlformats.org/officeDocument/2006/relationships/tags" Target="../tags/tag1094.xml"/><Relationship Id="rId58" Type="http://schemas.openxmlformats.org/officeDocument/2006/relationships/tags" Target="../tags/tag1093.xml"/><Relationship Id="rId57" Type="http://schemas.openxmlformats.org/officeDocument/2006/relationships/tags" Target="../tags/tag1092.xml"/><Relationship Id="rId56" Type="http://schemas.openxmlformats.org/officeDocument/2006/relationships/tags" Target="../tags/tag1091.xml"/><Relationship Id="rId55" Type="http://schemas.openxmlformats.org/officeDocument/2006/relationships/tags" Target="../tags/tag1090.xml"/><Relationship Id="rId54" Type="http://schemas.openxmlformats.org/officeDocument/2006/relationships/tags" Target="../tags/tag1089.xml"/><Relationship Id="rId53" Type="http://schemas.openxmlformats.org/officeDocument/2006/relationships/tags" Target="../tags/tag1088.xml"/><Relationship Id="rId52" Type="http://schemas.openxmlformats.org/officeDocument/2006/relationships/tags" Target="../tags/tag1087.xml"/><Relationship Id="rId51" Type="http://schemas.openxmlformats.org/officeDocument/2006/relationships/tags" Target="../tags/tag1086.xml"/><Relationship Id="rId50" Type="http://schemas.openxmlformats.org/officeDocument/2006/relationships/tags" Target="../tags/tag1085.xml"/><Relationship Id="rId5" Type="http://schemas.openxmlformats.org/officeDocument/2006/relationships/tags" Target="../tags/tag1040.xml"/><Relationship Id="rId49" Type="http://schemas.openxmlformats.org/officeDocument/2006/relationships/tags" Target="../tags/tag1084.xml"/><Relationship Id="rId48" Type="http://schemas.openxmlformats.org/officeDocument/2006/relationships/tags" Target="../tags/tag1083.xml"/><Relationship Id="rId47" Type="http://schemas.openxmlformats.org/officeDocument/2006/relationships/tags" Target="../tags/tag1082.xml"/><Relationship Id="rId46" Type="http://schemas.openxmlformats.org/officeDocument/2006/relationships/tags" Target="../tags/tag1081.xml"/><Relationship Id="rId45" Type="http://schemas.openxmlformats.org/officeDocument/2006/relationships/tags" Target="../tags/tag1080.xml"/><Relationship Id="rId44" Type="http://schemas.openxmlformats.org/officeDocument/2006/relationships/tags" Target="../tags/tag1079.xml"/><Relationship Id="rId43" Type="http://schemas.openxmlformats.org/officeDocument/2006/relationships/tags" Target="../tags/tag1078.xml"/><Relationship Id="rId42" Type="http://schemas.openxmlformats.org/officeDocument/2006/relationships/tags" Target="../tags/tag1077.xml"/><Relationship Id="rId41" Type="http://schemas.openxmlformats.org/officeDocument/2006/relationships/tags" Target="../tags/tag1076.xml"/><Relationship Id="rId40" Type="http://schemas.openxmlformats.org/officeDocument/2006/relationships/tags" Target="../tags/tag1075.xml"/><Relationship Id="rId4" Type="http://schemas.openxmlformats.org/officeDocument/2006/relationships/tags" Target="../tags/tag1039.xml"/><Relationship Id="rId39" Type="http://schemas.openxmlformats.org/officeDocument/2006/relationships/tags" Target="../tags/tag107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tags" Target="../tags/tag1038.xm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tags" Target="../tags/tag1037.xml"/><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11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112.xml"/><Relationship Id="rId8" Type="http://schemas.openxmlformats.org/officeDocument/2006/relationships/tags" Target="../tags/tag1111.xml"/><Relationship Id="rId7" Type="http://schemas.openxmlformats.org/officeDocument/2006/relationships/tags" Target="../tags/tag1110.xml"/><Relationship Id="rId6" Type="http://schemas.openxmlformats.org/officeDocument/2006/relationships/tags" Target="../tags/tag1109.xml"/><Relationship Id="rId59" Type="http://schemas.openxmlformats.org/officeDocument/2006/relationships/tags" Target="../tags/tag1162.xml"/><Relationship Id="rId58" Type="http://schemas.openxmlformats.org/officeDocument/2006/relationships/tags" Target="../tags/tag1161.xml"/><Relationship Id="rId57" Type="http://schemas.openxmlformats.org/officeDocument/2006/relationships/tags" Target="../tags/tag1160.xml"/><Relationship Id="rId56" Type="http://schemas.openxmlformats.org/officeDocument/2006/relationships/tags" Target="../tags/tag1159.xml"/><Relationship Id="rId55" Type="http://schemas.openxmlformats.org/officeDocument/2006/relationships/tags" Target="../tags/tag1158.xml"/><Relationship Id="rId54" Type="http://schemas.openxmlformats.org/officeDocument/2006/relationships/tags" Target="../tags/tag1157.xml"/><Relationship Id="rId53" Type="http://schemas.openxmlformats.org/officeDocument/2006/relationships/tags" Target="../tags/tag1156.xml"/><Relationship Id="rId52" Type="http://schemas.openxmlformats.org/officeDocument/2006/relationships/tags" Target="../tags/tag1155.xml"/><Relationship Id="rId51" Type="http://schemas.openxmlformats.org/officeDocument/2006/relationships/tags" Target="../tags/tag1154.xml"/><Relationship Id="rId50" Type="http://schemas.openxmlformats.org/officeDocument/2006/relationships/tags" Target="../tags/tag1153.xml"/><Relationship Id="rId5" Type="http://schemas.openxmlformats.org/officeDocument/2006/relationships/tags" Target="../tags/tag1108.xml"/><Relationship Id="rId49" Type="http://schemas.openxmlformats.org/officeDocument/2006/relationships/tags" Target="../tags/tag1152.xml"/><Relationship Id="rId48" Type="http://schemas.openxmlformats.org/officeDocument/2006/relationships/tags" Target="../tags/tag1151.xml"/><Relationship Id="rId47" Type="http://schemas.openxmlformats.org/officeDocument/2006/relationships/tags" Target="../tags/tag1150.xml"/><Relationship Id="rId46" Type="http://schemas.openxmlformats.org/officeDocument/2006/relationships/tags" Target="../tags/tag1149.xml"/><Relationship Id="rId45" Type="http://schemas.openxmlformats.org/officeDocument/2006/relationships/tags" Target="../tags/tag1148.xml"/><Relationship Id="rId44" Type="http://schemas.openxmlformats.org/officeDocument/2006/relationships/tags" Target="../tags/tag1147.xml"/><Relationship Id="rId43" Type="http://schemas.openxmlformats.org/officeDocument/2006/relationships/tags" Target="../tags/tag1146.xml"/><Relationship Id="rId42" Type="http://schemas.openxmlformats.org/officeDocument/2006/relationships/tags" Target="../tags/tag1145.xml"/><Relationship Id="rId41" Type="http://schemas.openxmlformats.org/officeDocument/2006/relationships/tags" Target="../tags/tag1144.xml"/><Relationship Id="rId40" Type="http://schemas.openxmlformats.org/officeDocument/2006/relationships/tags" Target="../tags/tag1143.xml"/><Relationship Id="rId4" Type="http://schemas.openxmlformats.org/officeDocument/2006/relationships/tags" Target="../tags/tag1107.xml"/><Relationship Id="rId39" Type="http://schemas.openxmlformats.org/officeDocument/2006/relationships/tags" Target="../tags/tag1142.xml"/><Relationship Id="rId38" Type="http://schemas.openxmlformats.org/officeDocument/2006/relationships/tags" Target="../tags/tag1141.xml"/><Relationship Id="rId37" Type="http://schemas.openxmlformats.org/officeDocument/2006/relationships/tags" Target="../tags/tag1140.xml"/><Relationship Id="rId36" Type="http://schemas.openxmlformats.org/officeDocument/2006/relationships/tags" Target="../tags/tag1139.xml"/><Relationship Id="rId35" Type="http://schemas.openxmlformats.org/officeDocument/2006/relationships/tags" Target="../tags/tag1138.xml"/><Relationship Id="rId34" Type="http://schemas.openxmlformats.org/officeDocument/2006/relationships/tags" Target="../tags/tag1137.xml"/><Relationship Id="rId33" Type="http://schemas.openxmlformats.org/officeDocument/2006/relationships/tags" Target="../tags/tag1136.xml"/><Relationship Id="rId32" Type="http://schemas.openxmlformats.org/officeDocument/2006/relationships/tags" Target="../tags/tag1135.xml"/><Relationship Id="rId31" Type="http://schemas.openxmlformats.org/officeDocument/2006/relationships/tags" Target="../tags/tag1134.xml"/><Relationship Id="rId30" Type="http://schemas.openxmlformats.org/officeDocument/2006/relationships/tags" Target="../tags/tag1133.xml"/><Relationship Id="rId3" Type="http://schemas.openxmlformats.org/officeDocument/2006/relationships/tags" Target="../tags/tag1106.xml"/><Relationship Id="rId29" Type="http://schemas.openxmlformats.org/officeDocument/2006/relationships/tags" Target="../tags/tag1132.xml"/><Relationship Id="rId28" Type="http://schemas.openxmlformats.org/officeDocument/2006/relationships/tags" Target="../tags/tag1131.xml"/><Relationship Id="rId27" Type="http://schemas.openxmlformats.org/officeDocument/2006/relationships/tags" Target="../tags/tag1130.xml"/><Relationship Id="rId26" Type="http://schemas.openxmlformats.org/officeDocument/2006/relationships/tags" Target="../tags/tag1129.xml"/><Relationship Id="rId25" Type="http://schemas.openxmlformats.org/officeDocument/2006/relationships/tags" Target="../tags/tag1128.xml"/><Relationship Id="rId24" Type="http://schemas.openxmlformats.org/officeDocument/2006/relationships/tags" Target="../tags/tag1127.xml"/><Relationship Id="rId23" Type="http://schemas.openxmlformats.org/officeDocument/2006/relationships/tags" Target="../tags/tag1126.xml"/><Relationship Id="rId22" Type="http://schemas.openxmlformats.org/officeDocument/2006/relationships/tags" Target="../tags/tag1125.xml"/><Relationship Id="rId21" Type="http://schemas.openxmlformats.org/officeDocument/2006/relationships/tags" Target="../tags/tag1124.xml"/><Relationship Id="rId20" Type="http://schemas.openxmlformats.org/officeDocument/2006/relationships/tags" Target="../tags/tag1123.xml"/><Relationship Id="rId2" Type="http://schemas.openxmlformats.org/officeDocument/2006/relationships/tags" Target="../tags/tag1105.xml"/><Relationship Id="rId19" Type="http://schemas.openxmlformats.org/officeDocument/2006/relationships/tags" Target="../tags/tag1122.xml"/><Relationship Id="rId18" Type="http://schemas.openxmlformats.org/officeDocument/2006/relationships/tags" Target="../tags/tag1121.xml"/><Relationship Id="rId17" Type="http://schemas.openxmlformats.org/officeDocument/2006/relationships/tags" Target="../tags/tag1120.xml"/><Relationship Id="rId16" Type="http://schemas.openxmlformats.org/officeDocument/2006/relationships/tags" Target="../tags/tag1119.xml"/><Relationship Id="rId15" Type="http://schemas.openxmlformats.org/officeDocument/2006/relationships/tags" Target="../tags/tag1118.xml"/><Relationship Id="rId14" Type="http://schemas.openxmlformats.org/officeDocument/2006/relationships/tags" Target="../tags/tag1117.xml"/><Relationship Id="rId13" Type="http://schemas.openxmlformats.org/officeDocument/2006/relationships/tags" Target="../tags/tag1116.xml"/><Relationship Id="rId12" Type="http://schemas.openxmlformats.org/officeDocument/2006/relationships/tags" Target="../tags/tag1115.xml"/><Relationship Id="rId11" Type="http://schemas.openxmlformats.org/officeDocument/2006/relationships/tags" Target="../tags/tag1114.xml"/><Relationship Id="rId10" Type="http://schemas.openxmlformats.org/officeDocument/2006/relationships/tags" Target="../tags/tag111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168.xml"/><Relationship Id="rId8" Type="http://schemas.openxmlformats.org/officeDocument/2006/relationships/tags" Target="../tags/tag1167.xml"/><Relationship Id="rId7" Type="http://schemas.openxmlformats.org/officeDocument/2006/relationships/tags" Target="../tags/tag1166.xml"/><Relationship Id="rId62" Type="http://schemas.openxmlformats.org/officeDocument/2006/relationships/tags" Target="../tags/tag1221.xml"/><Relationship Id="rId61" Type="http://schemas.openxmlformats.org/officeDocument/2006/relationships/tags" Target="../tags/tag1220.xml"/><Relationship Id="rId60" Type="http://schemas.openxmlformats.org/officeDocument/2006/relationships/tags" Target="../tags/tag1219.xml"/><Relationship Id="rId6" Type="http://schemas.openxmlformats.org/officeDocument/2006/relationships/tags" Target="../tags/tag1165.xml"/><Relationship Id="rId59" Type="http://schemas.openxmlformats.org/officeDocument/2006/relationships/tags" Target="../tags/tag1218.xml"/><Relationship Id="rId58" Type="http://schemas.openxmlformats.org/officeDocument/2006/relationships/tags" Target="../tags/tag1217.xml"/><Relationship Id="rId57" Type="http://schemas.openxmlformats.org/officeDocument/2006/relationships/tags" Target="../tags/tag1216.xml"/><Relationship Id="rId56" Type="http://schemas.openxmlformats.org/officeDocument/2006/relationships/tags" Target="../tags/tag1215.xml"/><Relationship Id="rId55" Type="http://schemas.openxmlformats.org/officeDocument/2006/relationships/tags" Target="../tags/tag1214.xml"/><Relationship Id="rId54" Type="http://schemas.openxmlformats.org/officeDocument/2006/relationships/tags" Target="../tags/tag1213.xml"/><Relationship Id="rId53" Type="http://schemas.openxmlformats.org/officeDocument/2006/relationships/tags" Target="../tags/tag1212.xml"/><Relationship Id="rId52" Type="http://schemas.openxmlformats.org/officeDocument/2006/relationships/tags" Target="../tags/tag1211.xml"/><Relationship Id="rId51" Type="http://schemas.openxmlformats.org/officeDocument/2006/relationships/tags" Target="../tags/tag1210.xml"/><Relationship Id="rId50" Type="http://schemas.openxmlformats.org/officeDocument/2006/relationships/tags" Target="../tags/tag1209.xml"/><Relationship Id="rId5" Type="http://schemas.openxmlformats.org/officeDocument/2006/relationships/tags" Target="../tags/tag1164.xml"/><Relationship Id="rId49" Type="http://schemas.openxmlformats.org/officeDocument/2006/relationships/tags" Target="../tags/tag1208.xml"/><Relationship Id="rId48" Type="http://schemas.openxmlformats.org/officeDocument/2006/relationships/tags" Target="../tags/tag1207.xml"/><Relationship Id="rId47" Type="http://schemas.openxmlformats.org/officeDocument/2006/relationships/tags" Target="../tags/tag1206.xml"/><Relationship Id="rId46" Type="http://schemas.openxmlformats.org/officeDocument/2006/relationships/tags" Target="../tags/tag1205.xml"/><Relationship Id="rId45" Type="http://schemas.openxmlformats.org/officeDocument/2006/relationships/tags" Target="../tags/tag1204.xml"/><Relationship Id="rId44" Type="http://schemas.openxmlformats.org/officeDocument/2006/relationships/tags" Target="../tags/tag1203.xml"/><Relationship Id="rId43" Type="http://schemas.openxmlformats.org/officeDocument/2006/relationships/tags" Target="../tags/tag1202.xml"/><Relationship Id="rId42" Type="http://schemas.openxmlformats.org/officeDocument/2006/relationships/tags" Target="../tags/tag1201.xml"/><Relationship Id="rId41" Type="http://schemas.openxmlformats.org/officeDocument/2006/relationships/tags" Target="../tags/tag1200.xml"/><Relationship Id="rId40" Type="http://schemas.openxmlformats.org/officeDocument/2006/relationships/tags" Target="../tags/tag1199.xml"/><Relationship Id="rId4" Type="http://schemas.microsoft.com/office/2007/relationships/hdphoto" Target="../media/image2.wdp"/><Relationship Id="rId39" Type="http://schemas.openxmlformats.org/officeDocument/2006/relationships/tags" Target="../tags/tag1198.xml"/><Relationship Id="rId38" Type="http://schemas.openxmlformats.org/officeDocument/2006/relationships/tags" Target="../tags/tag1197.xml"/><Relationship Id="rId37" Type="http://schemas.openxmlformats.org/officeDocument/2006/relationships/tags" Target="../tags/tag1196.xml"/><Relationship Id="rId36" Type="http://schemas.openxmlformats.org/officeDocument/2006/relationships/tags" Target="../tags/tag1195.xml"/><Relationship Id="rId35" Type="http://schemas.openxmlformats.org/officeDocument/2006/relationships/tags" Target="../tags/tag1194.xml"/><Relationship Id="rId34" Type="http://schemas.openxmlformats.org/officeDocument/2006/relationships/tags" Target="../tags/tag1193.xml"/><Relationship Id="rId33" Type="http://schemas.openxmlformats.org/officeDocument/2006/relationships/tags" Target="../tags/tag1192.xml"/><Relationship Id="rId32" Type="http://schemas.openxmlformats.org/officeDocument/2006/relationships/tags" Target="../tags/tag1191.xml"/><Relationship Id="rId31" Type="http://schemas.openxmlformats.org/officeDocument/2006/relationships/tags" Target="../tags/tag1190.xml"/><Relationship Id="rId30" Type="http://schemas.openxmlformats.org/officeDocument/2006/relationships/tags" Target="../tags/tag1189.xml"/><Relationship Id="rId3" Type="http://schemas.openxmlformats.org/officeDocument/2006/relationships/image" Target="../media/image1.png"/><Relationship Id="rId29" Type="http://schemas.openxmlformats.org/officeDocument/2006/relationships/tags" Target="../tags/tag1188.xml"/><Relationship Id="rId28" Type="http://schemas.openxmlformats.org/officeDocument/2006/relationships/tags" Target="../tags/tag1187.xml"/><Relationship Id="rId27" Type="http://schemas.openxmlformats.org/officeDocument/2006/relationships/tags" Target="../tags/tag1186.xml"/><Relationship Id="rId26" Type="http://schemas.openxmlformats.org/officeDocument/2006/relationships/tags" Target="../tags/tag1185.xml"/><Relationship Id="rId25" Type="http://schemas.openxmlformats.org/officeDocument/2006/relationships/tags" Target="../tags/tag1184.xml"/><Relationship Id="rId24" Type="http://schemas.openxmlformats.org/officeDocument/2006/relationships/tags" Target="../tags/tag1183.xml"/><Relationship Id="rId23" Type="http://schemas.openxmlformats.org/officeDocument/2006/relationships/tags" Target="../tags/tag1182.xml"/><Relationship Id="rId22" Type="http://schemas.openxmlformats.org/officeDocument/2006/relationships/tags" Target="../tags/tag1181.xml"/><Relationship Id="rId21" Type="http://schemas.openxmlformats.org/officeDocument/2006/relationships/tags" Target="../tags/tag1180.xml"/><Relationship Id="rId20" Type="http://schemas.openxmlformats.org/officeDocument/2006/relationships/tags" Target="../tags/tag1179.xml"/><Relationship Id="rId2" Type="http://schemas.openxmlformats.org/officeDocument/2006/relationships/tags" Target="../tags/tag1163.xml"/><Relationship Id="rId19" Type="http://schemas.openxmlformats.org/officeDocument/2006/relationships/tags" Target="../tags/tag1178.xml"/><Relationship Id="rId18" Type="http://schemas.openxmlformats.org/officeDocument/2006/relationships/tags" Target="../tags/tag1177.xml"/><Relationship Id="rId17" Type="http://schemas.openxmlformats.org/officeDocument/2006/relationships/tags" Target="../tags/tag1176.xml"/><Relationship Id="rId16" Type="http://schemas.openxmlformats.org/officeDocument/2006/relationships/tags" Target="../tags/tag1175.xml"/><Relationship Id="rId15" Type="http://schemas.openxmlformats.org/officeDocument/2006/relationships/tags" Target="../tags/tag1174.xml"/><Relationship Id="rId14" Type="http://schemas.openxmlformats.org/officeDocument/2006/relationships/tags" Target="../tags/tag1173.xml"/><Relationship Id="rId13" Type="http://schemas.openxmlformats.org/officeDocument/2006/relationships/tags" Target="../tags/tag1172.xml"/><Relationship Id="rId12" Type="http://schemas.openxmlformats.org/officeDocument/2006/relationships/tags" Target="../tags/tag1171.xml"/><Relationship Id="rId11" Type="http://schemas.openxmlformats.org/officeDocument/2006/relationships/tags" Target="../tags/tag1170.xml"/><Relationship Id="rId10" Type="http://schemas.openxmlformats.org/officeDocument/2006/relationships/tags" Target="../tags/tag116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5" Type="http://schemas.openxmlformats.org/officeDocument/2006/relationships/tags" Target="../tags/tag1275.xml"/><Relationship Id="rId54" Type="http://schemas.openxmlformats.org/officeDocument/2006/relationships/tags" Target="../tags/tag1274.xml"/><Relationship Id="rId53" Type="http://schemas.openxmlformats.org/officeDocument/2006/relationships/tags" Target="../tags/tag1273.xml"/><Relationship Id="rId52" Type="http://schemas.openxmlformats.org/officeDocument/2006/relationships/tags" Target="../tags/tag1272.xml"/><Relationship Id="rId51" Type="http://schemas.openxmlformats.org/officeDocument/2006/relationships/tags" Target="../tags/tag1271.xml"/><Relationship Id="rId50" Type="http://schemas.openxmlformats.org/officeDocument/2006/relationships/tags" Target="../tags/tag1270.xml"/><Relationship Id="rId5" Type="http://schemas.openxmlformats.org/officeDocument/2006/relationships/tags" Target="../tags/tag1225.xml"/><Relationship Id="rId49" Type="http://schemas.openxmlformats.org/officeDocument/2006/relationships/tags" Target="../tags/tag1269.xml"/><Relationship Id="rId48" Type="http://schemas.openxmlformats.org/officeDocument/2006/relationships/tags" Target="../tags/tag1268.xml"/><Relationship Id="rId47" Type="http://schemas.openxmlformats.org/officeDocument/2006/relationships/tags" Target="../tags/tag1267.xml"/><Relationship Id="rId46" Type="http://schemas.openxmlformats.org/officeDocument/2006/relationships/tags" Target="../tags/tag1266.xml"/><Relationship Id="rId45" Type="http://schemas.openxmlformats.org/officeDocument/2006/relationships/tags" Target="../tags/tag1265.xml"/><Relationship Id="rId44" Type="http://schemas.openxmlformats.org/officeDocument/2006/relationships/tags" Target="../tags/tag1264.xml"/><Relationship Id="rId43" Type="http://schemas.openxmlformats.org/officeDocument/2006/relationships/tags" Target="../tags/tag1263.xml"/><Relationship Id="rId42" Type="http://schemas.openxmlformats.org/officeDocument/2006/relationships/tags" Target="../tags/tag1262.xml"/><Relationship Id="rId41" Type="http://schemas.openxmlformats.org/officeDocument/2006/relationships/tags" Target="../tags/tag1261.xml"/><Relationship Id="rId40" Type="http://schemas.openxmlformats.org/officeDocument/2006/relationships/tags" Target="../tags/tag1260.xml"/><Relationship Id="rId4" Type="http://schemas.openxmlformats.org/officeDocument/2006/relationships/tags" Target="../tags/tag1224.xml"/><Relationship Id="rId39" Type="http://schemas.openxmlformats.org/officeDocument/2006/relationships/tags" Target="../tags/tag1259.xml"/><Relationship Id="rId38" Type="http://schemas.openxmlformats.org/officeDocument/2006/relationships/tags" Target="../tags/tag1258.xml"/><Relationship Id="rId37" Type="http://schemas.openxmlformats.org/officeDocument/2006/relationships/tags" Target="../tags/tag1257.xml"/><Relationship Id="rId36" Type="http://schemas.openxmlformats.org/officeDocument/2006/relationships/tags" Target="../tags/tag1256.xml"/><Relationship Id="rId35" Type="http://schemas.openxmlformats.org/officeDocument/2006/relationships/tags" Target="../tags/tag1255.xml"/><Relationship Id="rId34" Type="http://schemas.openxmlformats.org/officeDocument/2006/relationships/tags" Target="../tags/tag1254.xml"/><Relationship Id="rId33" Type="http://schemas.openxmlformats.org/officeDocument/2006/relationships/tags" Target="../tags/tag1253.xml"/><Relationship Id="rId32" Type="http://schemas.openxmlformats.org/officeDocument/2006/relationships/tags" Target="../tags/tag1252.xml"/><Relationship Id="rId31" Type="http://schemas.openxmlformats.org/officeDocument/2006/relationships/tags" Target="../tags/tag1251.xml"/><Relationship Id="rId30" Type="http://schemas.openxmlformats.org/officeDocument/2006/relationships/tags" Target="../tags/tag1250.xml"/><Relationship Id="rId3" Type="http://schemas.openxmlformats.org/officeDocument/2006/relationships/tags" Target="../tags/tag1223.xml"/><Relationship Id="rId29" Type="http://schemas.openxmlformats.org/officeDocument/2006/relationships/tags" Target="../tags/tag1249.xml"/><Relationship Id="rId28" Type="http://schemas.openxmlformats.org/officeDocument/2006/relationships/tags" Target="../tags/tag1248.xml"/><Relationship Id="rId27" Type="http://schemas.openxmlformats.org/officeDocument/2006/relationships/tags" Target="../tags/tag1247.xml"/><Relationship Id="rId26" Type="http://schemas.openxmlformats.org/officeDocument/2006/relationships/tags" Target="../tags/tag1246.xml"/><Relationship Id="rId25" Type="http://schemas.openxmlformats.org/officeDocument/2006/relationships/tags" Target="../tags/tag1245.xml"/><Relationship Id="rId24" Type="http://schemas.openxmlformats.org/officeDocument/2006/relationships/tags" Target="../tags/tag1244.xml"/><Relationship Id="rId23" Type="http://schemas.openxmlformats.org/officeDocument/2006/relationships/tags" Target="../tags/tag1243.xml"/><Relationship Id="rId22" Type="http://schemas.openxmlformats.org/officeDocument/2006/relationships/tags" Target="../tags/tag1242.xml"/><Relationship Id="rId21" Type="http://schemas.openxmlformats.org/officeDocument/2006/relationships/tags" Target="../tags/tag1241.xml"/><Relationship Id="rId20" Type="http://schemas.openxmlformats.org/officeDocument/2006/relationships/tags" Target="../tags/tag1240.xml"/><Relationship Id="rId2" Type="http://schemas.openxmlformats.org/officeDocument/2006/relationships/tags" Target="../tags/tag1222.xml"/><Relationship Id="rId19" Type="http://schemas.openxmlformats.org/officeDocument/2006/relationships/tags" Target="../tags/tag1239.xml"/><Relationship Id="rId18" Type="http://schemas.openxmlformats.org/officeDocument/2006/relationships/tags" Target="../tags/tag1238.xml"/><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81.xml"/><Relationship Id="rId8" Type="http://schemas.openxmlformats.org/officeDocument/2006/relationships/tags" Target="../tags/tag1280.xml"/><Relationship Id="rId7" Type="http://schemas.openxmlformats.org/officeDocument/2006/relationships/tags" Target="../tags/tag1279.xml"/><Relationship Id="rId6" Type="http://schemas.openxmlformats.org/officeDocument/2006/relationships/tags" Target="../tags/tag1278.xml"/><Relationship Id="rId5" Type="http://schemas.openxmlformats.org/officeDocument/2006/relationships/tags" Target="../tags/tag1277.xml"/><Relationship Id="rId4" Type="http://schemas.microsoft.com/office/2007/relationships/hdphoto" Target="../media/image2.wdp"/><Relationship Id="rId32" Type="http://schemas.openxmlformats.org/officeDocument/2006/relationships/tags" Target="../tags/tag1304.xml"/><Relationship Id="rId31" Type="http://schemas.openxmlformats.org/officeDocument/2006/relationships/tags" Target="../tags/tag1303.xml"/><Relationship Id="rId30" Type="http://schemas.openxmlformats.org/officeDocument/2006/relationships/tags" Target="../tags/tag1302.xml"/><Relationship Id="rId3" Type="http://schemas.openxmlformats.org/officeDocument/2006/relationships/image" Target="../media/image1.png"/><Relationship Id="rId29" Type="http://schemas.openxmlformats.org/officeDocument/2006/relationships/tags" Target="../tags/tag1301.xml"/><Relationship Id="rId28" Type="http://schemas.openxmlformats.org/officeDocument/2006/relationships/tags" Target="../tags/tag1300.xml"/><Relationship Id="rId27" Type="http://schemas.openxmlformats.org/officeDocument/2006/relationships/tags" Target="../tags/tag1299.xml"/><Relationship Id="rId26" Type="http://schemas.openxmlformats.org/officeDocument/2006/relationships/tags" Target="../tags/tag1298.xml"/><Relationship Id="rId25" Type="http://schemas.openxmlformats.org/officeDocument/2006/relationships/tags" Target="../tags/tag1297.xml"/><Relationship Id="rId24" Type="http://schemas.openxmlformats.org/officeDocument/2006/relationships/tags" Target="../tags/tag1296.xml"/><Relationship Id="rId23" Type="http://schemas.openxmlformats.org/officeDocument/2006/relationships/tags" Target="../tags/tag1295.xml"/><Relationship Id="rId22" Type="http://schemas.openxmlformats.org/officeDocument/2006/relationships/tags" Target="../tags/tag1294.xml"/><Relationship Id="rId21" Type="http://schemas.openxmlformats.org/officeDocument/2006/relationships/tags" Target="../tags/tag1293.xml"/><Relationship Id="rId20" Type="http://schemas.openxmlformats.org/officeDocument/2006/relationships/tags" Target="../tags/tag1292.xml"/><Relationship Id="rId2" Type="http://schemas.openxmlformats.org/officeDocument/2006/relationships/tags" Target="../tags/tag1276.xml"/><Relationship Id="rId19" Type="http://schemas.openxmlformats.org/officeDocument/2006/relationships/tags" Target="../tags/tag1291.xml"/><Relationship Id="rId18" Type="http://schemas.openxmlformats.org/officeDocument/2006/relationships/tags" Target="../tags/tag1290.xml"/><Relationship Id="rId17" Type="http://schemas.openxmlformats.org/officeDocument/2006/relationships/tags" Target="../tags/tag1289.xml"/><Relationship Id="rId16" Type="http://schemas.openxmlformats.org/officeDocument/2006/relationships/tags" Target="../tags/tag1288.xml"/><Relationship Id="rId15" Type="http://schemas.openxmlformats.org/officeDocument/2006/relationships/tags" Target="../tags/tag1287.xml"/><Relationship Id="rId14" Type="http://schemas.openxmlformats.org/officeDocument/2006/relationships/tags" Target="../tags/tag1286.xml"/><Relationship Id="rId13" Type="http://schemas.openxmlformats.org/officeDocument/2006/relationships/tags" Target="../tags/tag1285.xml"/><Relationship Id="rId12" Type="http://schemas.openxmlformats.org/officeDocument/2006/relationships/tags" Target="../tags/tag1284.xml"/><Relationship Id="rId11" Type="http://schemas.openxmlformats.org/officeDocument/2006/relationships/tags" Target="../tags/tag1283.xml"/><Relationship Id="rId10" Type="http://schemas.openxmlformats.org/officeDocument/2006/relationships/tags" Target="../tags/tag128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10.xml"/><Relationship Id="rId8" Type="http://schemas.openxmlformats.org/officeDocument/2006/relationships/tags" Target="../tags/tag1309.xml"/><Relationship Id="rId7" Type="http://schemas.openxmlformats.org/officeDocument/2006/relationships/tags" Target="../tags/tag1308.xml"/><Relationship Id="rId6" Type="http://schemas.openxmlformats.org/officeDocument/2006/relationships/tags" Target="../tags/tag1307.xml"/><Relationship Id="rId58" Type="http://schemas.openxmlformats.org/officeDocument/2006/relationships/tags" Target="../tags/tag1359.xml"/><Relationship Id="rId57" Type="http://schemas.openxmlformats.org/officeDocument/2006/relationships/tags" Target="../tags/tag1358.xml"/><Relationship Id="rId56" Type="http://schemas.openxmlformats.org/officeDocument/2006/relationships/tags" Target="../tags/tag1357.xml"/><Relationship Id="rId55" Type="http://schemas.openxmlformats.org/officeDocument/2006/relationships/tags" Target="../tags/tag1356.xml"/><Relationship Id="rId54" Type="http://schemas.openxmlformats.org/officeDocument/2006/relationships/tags" Target="../tags/tag1355.xml"/><Relationship Id="rId53" Type="http://schemas.openxmlformats.org/officeDocument/2006/relationships/tags" Target="../tags/tag1354.xml"/><Relationship Id="rId52" Type="http://schemas.openxmlformats.org/officeDocument/2006/relationships/tags" Target="../tags/tag1353.xml"/><Relationship Id="rId51" Type="http://schemas.openxmlformats.org/officeDocument/2006/relationships/tags" Target="../tags/tag1352.xml"/><Relationship Id="rId50" Type="http://schemas.openxmlformats.org/officeDocument/2006/relationships/tags" Target="../tags/tag1351.xml"/><Relationship Id="rId5" Type="http://schemas.openxmlformats.org/officeDocument/2006/relationships/tags" Target="../tags/tag1306.xml"/><Relationship Id="rId49" Type="http://schemas.openxmlformats.org/officeDocument/2006/relationships/tags" Target="../tags/tag1350.xml"/><Relationship Id="rId48" Type="http://schemas.openxmlformats.org/officeDocument/2006/relationships/tags" Target="../tags/tag1349.xml"/><Relationship Id="rId47" Type="http://schemas.openxmlformats.org/officeDocument/2006/relationships/tags" Target="../tags/tag1348.xml"/><Relationship Id="rId46" Type="http://schemas.openxmlformats.org/officeDocument/2006/relationships/tags" Target="../tags/tag1347.xml"/><Relationship Id="rId45" Type="http://schemas.openxmlformats.org/officeDocument/2006/relationships/tags" Target="../tags/tag1346.xml"/><Relationship Id="rId44" Type="http://schemas.openxmlformats.org/officeDocument/2006/relationships/tags" Target="../tags/tag1345.xml"/><Relationship Id="rId43" Type="http://schemas.openxmlformats.org/officeDocument/2006/relationships/tags" Target="../tags/tag1344.xml"/><Relationship Id="rId42" Type="http://schemas.openxmlformats.org/officeDocument/2006/relationships/tags" Target="../tags/tag1343.xml"/><Relationship Id="rId41" Type="http://schemas.openxmlformats.org/officeDocument/2006/relationships/tags" Target="../tags/tag1342.xml"/><Relationship Id="rId40" Type="http://schemas.openxmlformats.org/officeDocument/2006/relationships/tags" Target="../tags/tag1341.xml"/><Relationship Id="rId4" Type="http://schemas.microsoft.com/office/2007/relationships/hdphoto" Target="../media/image2.wdp"/><Relationship Id="rId39" Type="http://schemas.openxmlformats.org/officeDocument/2006/relationships/tags" Target="../tags/tag1340.xml"/><Relationship Id="rId38" Type="http://schemas.openxmlformats.org/officeDocument/2006/relationships/tags" Target="../tags/tag1339.xml"/><Relationship Id="rId37" Type="http://schemas.openxmlformats.org/officeDocument/2006/relationships/tags" Target="../tags/tag1338.xml"/><Relationship Id="rId36" Type="http://schemas.openxmlformats.org/officeDocument/2006/relationships/tags" Target="../tags/tag1337.xml"/><Relationship Id="rId35" Type="http://schemas.openxmlformats.org/officeDocument/2006/relationships/tags" Target="../tags/tag1336.xml"/><Relationship Id="rId34" Type="http://schemas.openxmlformats.org/officeDocument/2006/relationships/tags" Target="../tags/tag1335.xml"/><Relationship Id="rId33" Type="http://schemas.openxmlformats.org/officeDocument/2006/relationships/tags" Target="../tags/tag1334.xml"/><Relationship Id="rId32" Type="http://schemas.openxmlformats.org/officeDocument/2006/relationships/tags" Target="../tags/tag1333.xml"/><Relationship Id="rId31" Type="http://schemas.openxmlformats.org/officeDocument/2006/relationships/tags" Target="../tags/tag1332.xml"/><Relationship Id="rId30" Type="http://schemas.openxmlformats.org/officeDocument/2006/relationships/tags" Target="../tags/tag1331.xml"/><Relationship Id="rId3" Type="http://schemas.openxmlformats.org/officeDocument/2006/relationships/image" Target="../media/image1.png"/><Relationship Id="rId29" Type="http://schemas.openxmlformats.org/officeDocument/2006/relationships/tags" Target="../tags/tag1330.xml"/><Relationship Id="rId28" Type="http://schemas.openxmlformats.org/officeDocument/2006/relationships/tags" Target="../tags/tag1329.xml"/><Relationship Id="rId27" Type="http://schemas.openxmlformats.org/officeDocument/2006/relationships/tags" Target="../tags/tag1328.xml"/><Relationship Id="rId26" Type="http://schemas.openxmlformats.org/officeDocument/2006/relationships/tags" Target="../tags/tag1327.xml"/><Relationship Id="rId25" Type="http://schemas.openxmlformats.org/officeDocument/2006/relationships/tags" Target="../tags/tag1326.xml"/><Relationship Id="rId24" Type="http://schemas.openxmlformats.org/officeDocument/2006/relationships/tags" Target="../tags/tag1325.xml"/><Relationship Id="rId23" Type="http://schemas.openxmlformats.org/officeDocument/2006/relationships/tags" Target="../tags/tag1324.xml"/><Relationship Id="rId22" Type="http://schemas.openxmlformats.org/officeDocument/2006/relationships/tags" Target="../tags/tag1323.xml"/><Relationship Id="rId21" Type="http://schemas.openxmlformats.org/officeDocument/2006/relationships/tags" Target="../tags/tag1322.xml"/><Relationship Id="rId20" Type="http://schemas.openxmlformats.org/officeDocument/2006/relationships/tags" Target="../tags/tag1321.xml"/><Relationship Id="rId2" Type="http://schemas.openxmlformats.org/officeDocument/2006/relationships/tags" Target="../tags/tag1305.xml"/><Relationship Id="rId19" Type="http://schemas.openxmlformats.org/officeDocument/2006/relationships/tags" Target="../tags/tag1320.xml"/><Relationship Id="rId18" Type="http://schemas.openxmlformats.org/officeDocument/2006/relationships/tags" Target="../tags/tag1319.xml"/><Relationship Id="rId17" Type="http://schemas.openxmlformats.org/officeDocument/2006/relationships/tags" Target="../tags/tag1318.xml"/><Relationship Id="rId16" Type="http://schemas.openxmlformats.org/officeDocument/2006/relationships/tags" Target="../tags/tag1317.xml"/><Relationship Id="rId15" Type="http://schemas.openxmlformats.org/officeDocument/2006/relationships/tags" Target="../tags/tag1316.xml"/><Relationship Id="rId14" Type="http://schemas.openxmlformats.org/officeDocument/2006/relationships/tags" Target="../tags/tag1315.xml"/><Relationship Id="rId13" Type="http://schemas.openxmlformats.org/officeDocument/2006/relationships/tags" Target="../tags/tag1314.xml"/><Relationship Id="rId12" Type="http://schemas.openxmlformats.org/officeDocument/2006/relationships/tags" Target="../tags/tag1313.xml"/><Relationship Id="rId11" Type="http://schemas.openxmlformats.org/officeDocument/2006/relationships/tags" Target="../tags/tag1312.xml"/><Relationship Id="rId10" Type="http://schemas.openxmlformats.org/officeDocument/2006/relationships/tags" Target="../tags/tag1311.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365.xml"/><Relationship Id="rId8" Type="http://schemas.openxmlformats.org/officeDocument/2006/relationships/tags" Target="../tags/tag1364.xml"/><Relationship Id="rId7" Type="http://schemas.openxmlformats.org/officeDocument/2006/relationships/tags" Target="../tags/tag1363.xml"/><Relationship Id="rId6" Type="http://schemas.openxmlformats.org/officeDocument/2006/relationships/tags" Target="../tags/tag1362.xml"/><Relationship Id="rId5" Type="http://schemas.openxmlformats.org/officeDocument/2006/relationships/tags" Target="../tags/tag1361.xml"/><Relationship Id="rId4" Type="http://schemas.microsoft.com/office/2007/relationships/hdphoto" Target="../media/image2.wdp"/><Relationship Id="rId37" Type="http://schemas.openxmlformats.org/officeDocument/2006/relationships/image" Target="../media/image3.png"/><Relationship Id="rId36" Type="http://schemas.openxmlformats.org/officeDocument/2006/relationships/tags" Target="../tags/tag1392.xml"/><Relationship Id="rId35" Type="http://schemas.openxmlformats.org/officeDocument/2006/relationships/tags" Target="../tags/tag1391.xml"/><Relationship Id="rId34" Type="http://schemas.openxmlformats.org/officeDocument/2006/relationships/tags" Target="../tags/tag1390.xml"/><Relationship Id="rId33" Type="http://schemas.openxmlformats.org/officeDocument/2006/relationships/tags" Target="../tags/tag1389.xml"/><Relationship Id="rId32" Type="http://schemas.openxmlformats.org/officeDocument/2006/relationships/tags" Target="../tags/tag1388.xml"/><Relationship Id="rId31" Type="http://schemas.openxmlformats.org/officeDocument/2006/relationships/tags" Target="../tags/tag1387.xml"/><Relationship Id="rId30" Type="http://schemas.openxmlformats.org/officeDocument/2006/relationships/tags" Target="../tags/tag1386.xml"/><Relationship Id="rId3" Type="http://schemas.openxmlformats.org/officeDocument/2006/relationships/image" Target="../media/image1.png"/><Relationship Id="rId29" Type="http://schemas.openxmlformats.org/officeDocument/2006/relationships/tags" Target="../tags/tag1385.xml"/><Relationship Id="rId28" Type="http://schemas.openxmlformats.org/officeDocument/2006/relationships/tags" Target="../tags/tag1384.xml"/><Relationship Id="rId27" Type="http://schemas.openxmlformats.org/officeDocument/2006/relationships/tags" Target="../tags/tag1383.xml"/><Relationship Id="rId26" Type="http://schemas.openxmlformats.org/officeDocument/2006/relationships/tags" Target="../tags/tag1382.xml"/><Relationship Id="rId25" Type="http://schemas.openxmlformats.org/officeDocument/2006/relationships/tags" Target="../tags/tag1381.xml"/><Relationship Id="rId24" Type="http://schemas.openxmlformats.org/officeDocument/2006/relationships/tags" Target="../tags/tag1380.xml"/><Relationship Id="rId23" Type="http://schemas.openxmlformats.org/officeDocument/2006/relationships/tags" Target="../tags/tag1379.xml"/><Relationship Id="rId22" Type="http://schemas.openxmlformats.org/officeDocument/2006/relationships/tags" Target="../tags/tag1378.xml"/><Relationship Id="rId21" Type="http://schemas.openxmlformats.org/officeDocument/2006/relationships/tags" Target="../tags/tag1377.xml"/><Relationship Id="rId20" Type="http://schemas.openxmlformats.org/officeDocument/2006/relationships/tags" Target="../tags/tag1376.xml"/><Relationship Id="rId2" Type="http://schemas.openxmlformats.org/officeDocument/2006/relationships/tags" Target="../tags/tag1360.xml"/><Relationship Id="rId19" Type="http://schemas.openxmlformats.org/officeDocument/2006/relationships/tags" Target="../tags/tag1375.xml"/><Relationship Id="rId18" Type="http://schemas.openxmlformats.org/officeDocument/2006/relationships/tags" Target="../tags/tag1374.xml"/><Relationship Id="rId17" Type="http://schemas.openxmlformats.org/officeDocument/2006/relationships/tags" Target="../tags/tag1373.xml"/><Relationship Id="rId16" Type="http://schemas.openxmlformats.org/officeDocument/2006/relationships/tags" Target="../tags/tag1372.xml"/><Relationship Id="rId15" Type="http://schemas.openxmlformats.org/officeDocument/2006/relationships/tags" Target="../tags/tag1371.xml"/><Relationship Id="rId14" Type="http://schemas.openxmlformats.org/officeDocument/2006/relationships/tags" Target="../tags/tag1370.xml"/><Relationship Id="rId13" Type="http://schemas.openxmlformats.org/officeDocument/2006/relationships/tags" Target="../tags/tag1369.xml"/><Relationship Id="rId12" Type="http://schemas.openxmlformats.org/officeDocument/2006/relationships/tags" Target="../tags/tag1368.xml"/><Relationship Id="rId11" Type="http://schemas.openxmlformats.org/officeDocument/2006/relationships/tags" Target="../tags/tag1367.xml"/><Relationship Id="rId10" Type="http://schemas.openxmlformats.org/officeDocument/2006/relationships/tags" Target="../tags/tag136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399.xml"/><Relationship Id="rId8" Type="http://schemas.openxmlformats.org/officeDocument/2006/relationships/tags" Target="../tags/tag1398.xml"/><Relationship Id="rId7" Type="http://schemas.openxmlformats.org/officeDocument/2006/relationships/tags" Target="../tags/tag1397.xml"/><Relationship Id="rId6" Type="http://schemas.openxmlformats.org/officeDocument/2006/relationships/tags" Target="../tags/tag1396.xml"/><Relationship Id="rId5" Type="http://schemas.openxmlformats.org/officeDocument/2006/relationships/tags" Target="../tags/tag1395.xml"/><Relationship Id="rId4" Type="http://schemas.openxmlformats.org/officeDocument/2006/relationships/tags" Target="../tags/tag1394.xml"/><Relationship Id="rId3" Type="http://schemas.openxmlformats.org/officeDocument/2006/relationships/image" Target="../media/image4.jpeg"/><Relationship Id="rId2" Type="http://schemas.openxmlformats.org/officeDocument/2006/relationships/tags" Target="../tags/tag1393.xml"/><Relationship Id="rId14" Type="http://schemas.openxmlformats.org/officeDocument/2006/relationships/tags" Target="../tags/tag1403.xml"/><Relationship Id="rId13" Type="http://schemas.openxmlformats.org/officeDocument/2006/relationships/tags" Target="../tags/tag1402.xml"/><Relationship Id="rId12" Type="http://schemas.openxmlformats.org/officeDocument/2006/relationships/tags" Target="../tags/tag1401.xml"/><Relationship Id="rId11" Type="http://schemas.openxmlformats.org/officeDocument/2006/relationships/image" Target="../media/image5.png"/><Relationship Id="rId10" Type="http://schemas.openxmlformats.org/officeDocument/2006/relationships/tags" Target="../tags/tag140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406.xml"/><Relationship Id="rId3" Type="http://schemas.openxmlformats.org/officeDocument/2006/relationships/tags" Target="../tags/tag1405.xml"/><Relationship Id="rId2" Type="http://schemas.openxmlformats.org/officeDocument/2006/relationships/tags" Target="../tags/tag140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14.xml"/><Relationship Id="rId8" Type="http://schemas.openxmlformats.org/officeDocument/2006/relationships/tags" Target="../tags/tag1413.xml"/><Relationship Id="rId7" Type="http://schemas.openxmlformats.org/officeDocument/2006/relationships/tags" Target="../tags/tag1412.xml"/><Relationship Id="rId6" Type="http://schemas.openxmlformats.org/officeDocument/2006/relationships/tags" Target="../tags/tag1411.xml"/><Relationship Id="rId5" Type="http://schemas.openxmlformats.org/officeDocument/2006/relationships/tags" Target="../tags/tag1410.xml"/><Relationship Id="rId4" Type="http://schemas.openxmlformats.org/officeDocument/2006/relationships/tags" Target="../tags/tag1409.xml"/><Relationship Id="rId3" Type="http://schemas.openxmlformats.org/officeDocument/2006/relationships/tags" Target="../tags/tag1408.xml"/><Relationship Id="rId2" Type="http://schemas.openxmlformats.org/officeDocument/2006/relationships/tags" Target="../tags/tag1407.xml"/><Relationship Id="rId14" Type="http://schemas.openxmlformats.org/officeDocument/2006/relationships/tags" Target="../tags/tag1419.xml"/><Relationship Id="rId13" Type="http://schemas.openxmlformats.org/officeDocument/2006/relationships/tags" Target="../tags/tag1418.xml"/><Relationship Id="rId12" Type="http://schemas.openxmlformats.org/officeDocument/2006/relationships/tags" Target="../tags/tag1417.xml"/><Relationship Id="rId11" Type="http://schemas.openxmlformats.org/officeDocument/2006/relationships/tags" Target="../tags/tag1416.xml"/><Relationship Id="rId10" Type="http://schemas.openxmlformats.org/officeDocument/2006/relationships/tags" Target="../tags/tag141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tags" Target="../tags/tag1421.xml"/><Relationship Id="rId2" Type="http://schemas.openxmlformats.org/officeDocument/2006/relationships/tags" Target="../tags/tag1420.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438.xml"/><Relationship Id="rId8" Type="http://schemas.openxmlformats.org/officeDocument/2006/relationships/tags" Target="../tags/tag1437.xml"/><Relationship Id="rId7" Type="http://schemas.openxmlformats.org/officeDocument/2006/relationships/tags" Target="../tags/tag1436.xml"/><Relationship Id="rId6" Type="http://schemas.openxmlformats.org/officeDocument/2006/relationships/tags" Target="../tags/tag1435.xml"/><Relationship Id="rId5" Type="http://schemas.openxmlformats.org/officeDocument/2006/relationships/tags" Target="../tags/tag1434.xml"/><Relationship Id="rId4" Type="http://schemas.openxmlformats.org/officeDocument/2006/relationships/tags" Target="../tags/tag1433.xml"/><Relationship Id="rId3" Type="http://schemas.openxmlformats.org/officeDocument/2006/relationships/tags" Target="../tags/tag1432.xml"/><Relationship Id="rId2" Type="http://schemas.openxmlformats.org/officeDocument/2006/relationships/tags" Target="../tags/tag1431.xml"/><Relationship Id="rId14" Type="http://schemas.openxmlformats.org/officeDocument/2006/relationships/tags" Target="../tags/tag1443.xml"/><Relationship Id="rId13" Type="http://schemas.openxmlformats.org/officeDocument/2006/relationships/tags" Target="../tags/tag1442.xml"/><Relationship Id="rId12" Type="http://schemas.openxmlformats.org/officeDocument/2006/relationships/tags" Target="../tags/tag1441.xml"/><Relationship Id="rId11" Type="http://schemas.openxmlformats.org/officeDocument/2006/relationships/tags" Target="../tags/tag1440.xml"/><Relationship Id="rId10" Type="http://schemas.openxmlformats.org/officeDocument/2006/relationships/tags" Target="../tags/tag1439.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 Type="http://schemas.openxmlformats.org/officeDocument/2006/relationships/tags" Target="../tags/tag1444.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68.xml"/><Relationship Id="rId8" Type="http://schemas.openxmlformats.org/officeDocument/2006/relationships/tags" Target="../tags/tag1467.xml"/><Relationship Id="rId7" Type="http://schemas.openxmlformats.org/officeDocument/2006/relationships/tags" Target="../tags/tag1466.xml"/><Relationship Id="rId6" Type="http://schemas.openxmlformats.org/officeDocument/2006/relationships/tags" Target="../tags/tag1465.xml"/><Relationship Id="rId5" Type="http://schemas.openxmlformats.org/officeDocument/2006/relationships/tags" Target="../tags/tag1464.xml"/><Relationship Id="rId4" Type="http://schemas.openxmlformats.org/officeDocument/2006/relationships/tags" Target="../tags/tag1463.xml"/><Relationship Id="rId3" Type="http://schemas.openxmlformats.org/officeDocument/2006/relationships/tags" Target="../tags/tag1462.xml"/><Relationship Id="rId2" Type="http://schemas.openxmlformats.org/officeDocument/2006/relationships/tags" Target="../tags/tag1461.xml"/><Relationship Id="rId14" Type="http://schemas.openxmlformats.org/officeDocument/2006/relationships/tags" Target="../tags/tag1473.xml"/><Relationship Id="rId13" Type="http://schemas.openxmlformats.org/officeDocument/2006/relationships/tags" Target="../tags/tag1472.xml"/><Relationship Id="rId12" Type="http://schemas.openxmlformats.org/officeDocument/2006/relationships/tags" Target="../tags/tag1471.xml"/><Relationship Id="rId11" Type="http://schemas.openxmlformats.org/officeDocument/2006/relationships/tags" Target="../tags/tag1470.xml"/><Relationship Id="rId10" Type="http://schemas.openxmlformats.org/officeDocument/2006/relationships/tags" Target="../tags/tag146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481.xml"/><Relationship Id="rId8" Type="http://schemas.openxmlformats.org/officeDocument/2006/relationships/tags" Target="../tags/tag1480.xml"/><Relationship Id="rId7" Type="http://schemas.openxmlformats.org/officeDocument/2006/relationships/tags" Target="../tags/tag1479.xml"/><Relationship Id="rId6" Type="http://schemas.openxmlformats.org/officeDocument/2006/relationships/tags" Target="../tags/tag1478.xml"/><Relationship Id="rId5" Type="http://schemas.openxmlformats.org/officeDocument/2006/relationships/tags" Target="../tags/tag1477.xml"/><Relationship Id="rId4" Type="http://schemas.openxmlformats.org/officeDocument/2006/relationships/tags" Target="../tags/tag1476.xml"/><Relationship Id="rId3" Type="http://schemas.openxmlformats.org/officeDocument/2006/relationships/tags" Target="../tags/tag1475.xml"/><Relationship Id="rId2" Type="http://schemas.openxmlformats.org/officeDocument/2006/relationships/tags" Target="../tags/tag1474.xml"/><Relationship Id="rId18" Type="http://schemas.openxmlformats.org/officeDocument/2006/relationships/tags" Target="../tags/tag1490.xml"/><Relationship Id="rId17" Type="http://schemas.openxmlformats.org/officeDocument/2006/relationships/tags" Target="../tags/tag1489.xml"/><Relationship Id="rId16" Type="http://schemas.openxmlformats.org/officeDocument/2006/relationships/tags" Target="../tags/tag1488.xml"/><Relationship Id="rId15" Type="http://schemas.openxmlformats.org/officeDocument/2006/relationships/tags" Target="../tags/tag1487.xml"/><Relationship Id="rId14" Type="http://schemas.openxmlformats.org/officeDocument/2006/relationships/tags" Target="../tags/tag1486.xml"/><Relationship Id="rId13" Type="http://schemas.openxmlformats.org/officeDocument/2006/relationships/tags" Target="../tags/tag1485.xml"/><Relationship Id="rId12" Type="http://schemas.openxmlformats.org/officeDocument/2006/relationships/tags" Target="../tags/tag1484.xml"/><Relationship Id="rId11" Type="http://schemas.openxmlformats.org/officeDocument/2006/relationships/tags" Target="../tags/tag1483.xml"/><Relationship Id="rId10" Type="http://schemas.openxmlformats.org/officeDocument/2006/relationships/tags" Target="../tags/tag1482.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498.xml"/><Relationship Id="rId8" Type="http://schemas.openxmlformats.org/officeDocument/2006/relationships/tags" Target="../tags/tag1497.xml"/><Relationship Id="rId7" Type="http://schemas.openxmlformats.org/officeDocument/2006/relationships/tags" Target="../tags/tag1496.xml"/><Relationship Id="rId6" Type="http://schemas.openxmlformats.org/officeDocument/2006/relationships/tags" Target="../tags/tag1495.xml"/><Relationship Id="rId5" Type="http://schemas.openxmlformats.org/officeDocument/2006/relationships/tags" Target="../tags/tag1494.xml"/><Relationship Id="rId4" Type="http://schemas.openxmlformats.org/officeDocument/2006/relationships/tags" Target="../tags/tag1493.xml"/><Relationship Id="rId3" Type="http://schemas.openxmlformats.org/officeDocument/2006/relationships/tags" Target="../tags/tag1492.xml"/><Relationship Id="rId2" Type="http://schemas.openxmlformats.org/officeDocument/2006/relationships/tags" Target="../tags/tag1491.xml"/><Relationship Id="rId18" Type="http://schemas.openxmlformats.org/officeDocument/2006/relationships/tags" Target="../tags/tag1507.xml"/><Relationship Id="rId17" Type="http://schemas.openxmlformats.org/officeDocument/2006/relationships/tags" Target="../tags/tag1506.xml"/><Relationship Id="rId16" Type="http://schemas.openxmlformats.org/officeDocument/2006/relationships/tags" Target="../tags/tag1505.xml"/><Relationship Id="rId15" Type="http://schemas.openxmlformats.org/officeDocument/2006/relationships/tags" Target="../tags/tag1504.xml"/><Relationship Id="rId14" Type="http://schemas.openxmlformats.org/officeDocument/2006/relationships/tags" Target="../tags/tag1503.xml"/><Relationship Id="rId13" Type="http://schemas.openxmlformats.org/officeDocument/2006/relationships/tags" Target="../tags/tag1502.xml"/><Relationship Id="rId12" Type="http://schemas.openxmlformats.org/officeDocument/2006/relationships/tags" Target="../tags/tag1501.xml"/><Relationship Id="rId11" Type="http://schemas.openxmlformats.org/officeDocument/2006/relationships/tags" Target="../tags/tag1500.xml"/><Relationship Id="rId10" Type="http://schemas.openxmlformats.org/officeDocument/2006/relationships/tags" Target="../tags/tag149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10003_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p:cNvSpPr>
            <a:spLocks noGrp="1"/>
          </p:cNvSpPr>
          <p:nvPr>
            <p:ph type="body" idx="16386" hasCustomPrompt="1"/>
            <p:custDataLst>
              <p:tags r:id="rId59"/>
            </p:custDataLst>
          </p:nvPr>
        </p:nvSpPr>
        <p:spPr>
          <a:xfrm>
            <a:off x="609600" y="2133600"/>
            <a:ext cx="109728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8" hasCustomPrompt="1"/>
            <p:custDataLst>
              <p:tags r:id="rId61"/>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7" hasCustomPrompt="1"/>
            <p:custDataLst>
              <p:tags r:id="rId62"/>
            </p:custDataLst>
          </p:nvPr>
        </p:nvSpPr>
        <p:spPr>
          <a:xfrm>
            <a:off x="914400" y="3556000"/>
            <a:ext cx="103632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9">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9144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9144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1" hasCustomPrompt="1"/>
            <p:custDataLst>
              <p:tags r:id="rId63"/>
            </p:custDataLst>
          </p:nvPr>
        </p:nvSpPr>
        <p:spPr>
          <a:xfrm>
            <a:off x="62484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64"/>
            </p:custDataLst>
          </p:nvPr>
        </p:nvSpPr>
        <p:spPr>
          <a:xfrm>
            <a:off x="65532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65532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42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826000"/>
            <a:ext cx="10820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334000"/>
            <a:ext cx="108204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1" hasCustomPrompt="1"/>
            <p:custDataLst>
              <p:tags r:id="rId59"/>
            </p:custDataLst>
          </p:nvPr>
        </p:nvSpPr>
        <p:spPr>
          <a:xfrm>
            <a:off x="24384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0" hasCustomPrompt="1"/>
            <p:custDataLst>
              <p:tags r:id="rId61"/>
            </p:custDataLst>
          </p:nvPr>
        </p:nvSpPr>
        <p:spPr>
          <a:xfrm>
            <a:off x="27940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82296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65"/>
            </p:custDataLst>
          </p:nvPr>
        </p:nvSpPr>
        <p:spPr>
          <a:xfrm>
            <a:off x="85852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2794000" y="20447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2794000" y="26035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2794000" y="45593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2794000" y="51181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27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8" hasCustomPrompt="1"/>
            <p:custDataLst>
              <p:tags r:id="rId61"/>
            </p:custDataLst>
          </p:nvPr>
        </p:nvSpPr>
        <p:spPr>
          <a:xfrm>
            <a:off x="9207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01</a:t>
            </a:r>
            <a:endParaRPr lang="zh-CN" altLang="en-US" smtClean="0"/>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64008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91" hasCustomPrompt="1"/>
            <p:custDataLst>
              <p:tags r:id="rId65"/>
            </p:custDataLst>
          </p:nvPr>
        </p:nvSpPr>
        <p:spPr>
          <a:xfrm>
            <a:off x="67119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02</a:t>
            </a:r>
            <a:endParaRPr lang="zh-CN" altLang="en-US" smtClean="0"/>
          </a:p>
        </p:txBody>
      </p:sp>
      <p:sp>
        <p:nvSpPr>
          <p:cNvPr id="14" name="文本占位符 13"/>
          <p:cNvSpPr>
            <a:spLocks noGrp="1"/>
          </p:cNvSpPr>
          <p:nvPr>
            <p:ph type="body" idx="16389"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90"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9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2" hasCustomPrompt="1"/>
            <p:custDataLst>
              <p:tags r:id="rId59"/>
            </p:custDataLst>
          </p:nvPr>
        </p:nvSpPr>
        <p:spPr>
          <a:xfrm>
            <a:off x="609600" y="40132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3" hasCustomPrompt="1"/>
            <p:custDataLst>
              <p:tags r:id="rId61"/>
            </p:custDataLst>
          </p:nvPr>
        </p:nvSpPr>
        <p:spPr>
          <a:xfrm>
            <a:off x="6096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4704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65"/>
            </p:custDataLst>
          </p:nvPr>
        </p:nvSpPr>
        <p:spPr>
          <a:xfrm>
            <a:off x="46228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66"/>
            </p:custDataLst>
          </p:nvPr>
        </p:nvSpPr>
        <p:spPr>
          <a:xfrm>
            <a:off x="46228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5" hasCustomPrompt="1"/>
            <p:custDataLst>
              <p:tags r:id="rId67"/>
            </p:custDataLst>
          </p:nvPr>
        </p:nvSpPr>
        <p:spPr>
          <a:xfrm>
            <a:off x="83312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90" hasCustomPrompt="1"/>
            <p:custDataLst>
              <p:tags r:id="rId68"/>
            </p:custDataLst>
          </p:nvPr>
        </p:nvSpPr>
        <p:spPr>
          <a:xfrm>
            <a:off x="84836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69"/>
            </p:custDataLst>
          </p:nvPr>
        </p:nvSpPr>
        <p:spPr>
          <a:xfrm>
            <a:off x="84836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20447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26035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914400" y="4559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914400" y="51181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上标下内-装饰背景-装饰背景-并列-57_9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3454400" y="1892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3454400" y="24511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3454400" y="44069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3454400" y="49657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5181600" y="15240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5486400" y="18923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486400" y="24511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5181600" y="40386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5486400" y="44069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5486400" y="49657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4876800" cy="12192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内容占位符 7"/>
          <p:cNvSpPr>
            <a:spLocks noGrp="1"/>
          </p:cNvSpPr>
          <p:nvPr>
            <p:ph idx="16388" hasCustomPrompt="1"/>
            <p:custDataLst>
              <p:tags r:id="rId60"/>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装饰  8"/>
          <p:cNvSpPr>
            <a:spLocks noGrp="1"/>
          </p:cNvSpPr>
          <p:nvPr>
            <p:ph type="body" idx="16389" hasCustomPrompt="1"/>
            <p:custDataLst>
              <p:tags r:id="rId61"/>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5212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029200"/>
            <a:ext cx="47244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1_5">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1066800" y="2844800"/>
            <a:ext cx="3124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1066800" y="3403600"/>
            <a:ext cx="31242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4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3429000" cy="54864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装饰  7"/>
          <p:cNvSpPr>
            <a:spLocks noGrp="1"/>
          </p:cNvSpPr>
          <p:nvPr>
            <p:ph type="body" idx="16387" hasCustomPrompt="1"/>
            <p:custDataLst>
              <p:tags r:id="rId60"/>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61"/>
            </p:custDataLst>
          </p:nvPr>
        </p:nvSpPr>
        <p:spPr>
          <a:xfrm>
            <a:off x="5054600" y="1143000"/>
            <a:ext cx="6121400" cy="4572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6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3" hasCustomPrompt="1"/>
            <p:custDataLst>
              <p:tags r:id="rId61"/>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368800" y="1524000"/>
            <a:ext cx="3454400" cy="2692400"/>
          </a:xfrm>
          <a:custGeom>
            <a:avLst/>
            <a:gdLst>
              <a:gd name="connisteX0" fmla="*/ 0 w 3454400"/>
              <a:gd name="connsiteY0" fmla="*/ 203200 h 2692400"/>
              <a:gd name="connisteX1" fmla="*/ 203200 w 3454400"/>
              <a:gd name="connsiteY1" fmla="*/ 0 h 2692400"/>
              <a:gd name="connisteX2" fmla="*/ 3251200 w 3454400"/>
              <a:gd name="connsiteY2" fmla="*/ 0 h 2692400"/>
              <a:gd name="connisteX3" fmla="*/ 3454400 w 3454400"/>
              <a:gd name="connsiteY3" fmla="*/ 203200 h 2692400"/>
              <a:gd name="connisteX4" fmla="*/ 3454400 w 3454400"/>
              <a:gd name="connsiteY4" fmla="*/ 2692400 h 2692400"/>
              <a:gd name="connisteX5" fmla="*/ 0 w 3454400"/>
              <a:gd name="connsiteY5" fmla="*/ 2692400 h 2692400"/>
              <a:gd name="connisteX6" fmla="*/ 0 w 34544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203200"/>
                </a:moveTo>
                <a:cubicBezTo>
                  <a:pt x="0" y="90976"/>
                  <a:pt x="90976" y="0"/>
                  <a:pt x="203200" y="0"/>
                </a:cubicBezTo>
                <a:lnTo>
                  <a:pt x="3251200" y="0"/>
                </a:lnTo>
                <a:cubicBezTo>
                  <a:pt x="3363424" y="0"/>
                  <a:pt x="3454400" y="90976"/>
                  <a:pt x="3454400" y="203200"/>
                </a:cubicBezTo>
                <a:lnTo>
                  <a:pt x="34544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65"/>
            </p:custDataLst>
          </p:nvPr>
        </p:nvSpPr>
        <p:spPr>
          <a:xfrm>
            <a:off x="4368800" y="4216400"/>
            <a:ext cx="3454400" cy="2032000"/>
          </a:xfrm>
          <a:custGeom>
            <a:avLst/>
            <a:gdLst>
              <a:gd name="connisteX0" fmla="*/ 0 w 3454400"/>
              <a:gd name="connsiteY0" fmla="*/ 0 h 2032000"/>
              <a:gd name="connisteX1" fmla="*/ 3454400 w 3454400"/>
              <a:gd name="connsiteY1" fmla="*/ 0 h 2032000"/>
              <a:gd name="connisteX2" fmla="*/ 3454400 w 3454400"/>
              <a:gd name="connsiteY2" fmla="*/ 1828800 h 2032000"/>
              <a:gd name="connisteX3" fmla="*/ 3251200 w 3454400"/>
              <a:gd name="connsiteY3" fmla="*/ 2032000 h 2032000"/>
              <a:gd name="connisteX4" fmla="*/ 203200 w 3454400"/>
              <a:gd name="connsiteY4" fmla="*/ 2032000 h 2032000"/>
              <a:gd name="connisteX5" fmla="*/ 0 w 3454400"/>
              <a:gd name="connsiteY5" fmla="*/ 1828800 h 2032000"/>
              <a:gd name="connisteX6" fmla="*/ 0 w 34544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4673600" y="1727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9" hasCustomPrompt="1"/>
            <p:custDataLst>
              <p:tags r:id="rId67"/>
            </p:custDataLst>
          </p:nvPr>
        </p:nvSpPr>
        <p:spPr>
          <a:xfrm>
            <a:off x="4673600" y="2184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68"/>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69"/>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90" hasCustomPrompt="1"/>
            <p:custDataLst>
              <p:tags r:id="rId70"/>
            </p:custDataLst>
          </p:nvPr>
        </p:nvSpPr>
        <p:spPr>
          <a:xfrm>
            <a:off x="84328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1" hasCustomPrompt="1"/>
            <p:custDataLst>
              <p:tags r:id="rId71"/>
            </p:custDataLst>
          </p:nvPr>
        </p:nvSpPr>
        <p:spPr>
          <a:xfrm>
            <a:off x="84328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0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0" hasCustomPrompt="1"/>
            <p:custDataLst>
              <p:tags r:id="rId59"/>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1" hasCustomPrompt="1"/>
            <p:custDataLst>
              <p:tags r:id="rId61"/>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5105400" y="21082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105400" y="26670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文本占位符 11"/>
          <p:cNvSpPr>
            <a:spLocks noGrp="1"/>
          </p:cNvSpPr>
          <p:nvPr>
            <p:ph type="body" idx="16388" hasCustomPrompt="1"/>
            <p:custDataLst>
              <p:tags r:id="rId64"/>
            </p:custDataLst>
          </p:nvPr>
        </p:nvSpPr>
        <p:spPr>
          <a:xfrm>
            <a:off x="5105400" y="41910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5105400" y="47498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2082800" y="16510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2082800" y="21590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2082800" y="33274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2082800" y="38354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2082800" y="50038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2082800" y="55118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10008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占位符 114"/>
          <p:cNvSpPr>
            <a:spLocks noGrp="1"/>
          </p:cNvSpPr>
          <p:nvPr>
            <p:ph type="body" sz="quarter" idx="10" hasCustomPrompt="1"/>
            <p:custDataLst>
              <p:tags r:id="rId5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p:nvPr userDrawn="1"/>
        </p:nvGrpSpPr>
        <p:grpSpPr>
          <a:xfrm>
            <a:off x="2547" y="368300"/>
            <a:ext cx="407988" cy="568318"/>
            <a:chOff x="9119012" y="368300"/>
            <a:chExt cx="407988" cy="457199"/>
          </a:xfrm>
        </p:grpSpPr>
        <p:sp>
          <p:nvSpPr>
            <p:cNvPr id="64" name="矩形 63"/>
            <p:cNvSpPr/>
            <p:nvPr userDrawn="1">
              <p:custDataLst>
                <p:tags r:id="rId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custDataLst>
                <p:tags r:id="rId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custDataLst>
                <p:tags r:id="rId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占位符 114"/>
          <p:cNvSpPr>
            <a:spLocks noGrp="1"/>
          </p:cNvSpPr>
          <p:nvPr>
            <p:ph type="body" sz="quarter" idx="10" hasCustomPrompt="1"/>
            <p:custDataLst>
              <p:tags r:id="rId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grpSp>
        <p:nvGrpSpPr>
          <p:cNvPr id="6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0"/>
            </p:custDataLst>
          </p:nvPr>
        </p:nvGrpSpPr>
        <p:grpSpPr>
          <a:xfrm>
            <a:off x="9791726" y="368300"/>
            <a:ext cx="2006887" cy="568318"/>
            <a:chOff x="2869804" y="2524126"/>
            <a:chExt cx="6452393" cy="1827213"/>
          </a:xfrm>
        </p:grpSpPr>
        <p:sp>
          <p:nvSpPr>
            <p:cNvPr id="69" name="ïṣļïďe"/>
            <p:cNvSpPr/>
            <p:nvPr userDrawn="1">
              <p:custDataLst>
                <p:tags r:id="rId11"/>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ḷïdè"/>
            <p:cNvSpPr/>
            <p:nvPr userDrawn="1">
              <p:custDataLst>
                <p:tags r:id="rId12"/>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ṩḻídé"/>
            <p:cNvSpPr/>
            <p:nvPr userDrawn="1">
              <p:custDataLst>
                <p:tags r:id="rId13"/>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2" name="îṧḷíďê"/>
            <p:cNvSpPr/>
            <p:nvPr userDrawn="1">
              <p:custDataLst>
                <p:tags r:id="rId14"/>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1ïḓè"/>
            <p:cNvSpPr/>
            <p:nvPr userDrawn="1">
              <p:custDataLst>
                <p:tags r:id="rId15"/>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ṡļïḑè"/>
            <p:cNvSpPr/>
            <p:nvPr userDrawn="1">
              <p:custDataLst>
                <p:tags r:id="rId16"/>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líḋè"/>
            <p:cNvSpPr/>
            <p:nvPr userDrawn="1">
              <p:custDataLst>
                <p:tags r:id="rId17"/>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ṡľîḋè"/>
            <p:cNvSpPr/>
            <p:nvPr userDrawn="1">
              <p:custDataLst>
                <p:tags r:id="rId18"/>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ïḑê"/>
            <p:cNvSpPr/>
            <p:nvPr userDrawn="1">
              <p:custDataLst>
                <p:tags r:id="rId19"/>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ṥḷîďé"/>
            <p:cNvSpPr/>
            <p:nvPr userDrawn="1">
              <p:custDataLst>
                <p:tags r:id="rId20"/>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ḻíḓé"/>
            <p:cNvSpPr/>
            <p:nvPr userDrawn="1">
              <p:custDataLst>
                <p:tags r:id="rId21"/>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ḻîďê"/>
            <p:cNvSpPr/>
            <p:nvPr userDrawn="1">
              <p:custDataLst>
                <p:tags r:id="rId22"/>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íḑè"/>
            <p:cNvSpPr/>
            <p:nvPr userDrawn="1">
              <p:custDataLst>
                <p:tags r:id="rId23"/>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s1îḍê"/>
            <p:cNvSpPr/>
            <p:nvPr userDrawn="1">
              <p:custDataLst>
                <p:tags r:id="rId24"/>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śḻîďe"/>
            <p:cNvSpPr/>
            <p:nvPr userDrawn="1">
              <p:custDataLst>
                <p:tags r:id="rId25"/>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ṥlîḍè"/>
            <p:cNvSpPr/>
            <p:nvPr userDrawn="1">
              <p:custDataLst>
                <p:tags r:id="rId26"/>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ļîďè"/>
            <p:cNvSpPr/>
            <p:nvPr userDrawn="1">
              <p:custDataLst>
                <p:tags r:id="rId27"/>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ṧ1îḑè"/>
            <p:cNvSpPr/>
            <p:nvPr userDrawn="1">
              <p:custDataLst>
                <p:tags r:id="rId28"/>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ṣ1íḋê"/>
            <p:cNvSpPr/>
            <p:nvPr userDrawn="1">
              <p:custDataLst>
                <p:tags r:id="rId29"/>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śļiḓé"/>
            <p:cNvSpPr/>
            <p:nvPr userDrawn="1">
              <p:custDataLst>
                <p:tags r:id="rId30"/>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ḻïdè"/>
            <p:cNvSpPr/>
            <p:nvPr userDrawn="1">
              <p:custDataLst>
                <p:tags r:id="rId31"/>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ṥḷide"/>
            <p:cNvSpPr/>
            <p:nvPr userDrawn="1">
              <p:custDataLst>
                <p:tags r:id="rId32"/>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ṣlïḍé"/>
            <p:cNvSpPr/>
            <p:nvPr userDrawn="1">
              <p:custDataLst>
                <p:tags r:id="rId33"/>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şļîḋe"/>
            <p:cNvSpPr/>
            <p:nvPr userDrawn="1">
              <p:custDataLst>
                <p:tags r:id="rId34"/>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líḋe"/>
            <p:cNvSpPr/>
            <p:nvPr userDrawn="1">
              <p:custDataLst>
                <p:tags r:id="rId35"/>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ḷïďê"/>
            <p:cNvSpPr/>
            <p:nvPr userDrawn="1">
              <p:custDataLst>
                <p:tags r:id="rId36"/>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ḷîďe"/>
            <p:cNvSpPr/>
            <p:nvPr userDrawn="1">
              <p:custDataLst>
                <p:tags r:id="rId37"/>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ṡļïḍé"/>
            <p:cNvSpPr/>
            <p:nvPr userDrawn="1">
              <p:custDataLst>
                <p:tags r:id="rId38"/>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ŝḻïḍé"/>
            <p:cNvSpPr/>
            <p:nvPr userDrawn="1">
              <p:custDataLst>
                <p:tags r:id="rId39"/>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ḻïďê"/>
            <p:cNvSpPr/>
            <p:nvPr userDrawn="1">
              <p:custDataLst>
                <p:tags r:id="rId40"/>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lîḍê"/>
            <p:cNvSpPr/>
            <p:nvPr userDrawn="1">
              <p:custDataLst>
                <p:tags r:id="rId41"/>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şḷíḍê"/>
            <p:cNvSpPr/>
            <p:nvPr userDrawn="1">
              <p:custDataLst>
                <p:tags r:id="rId42"/>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1îḋê"/>
            <p:cNvSpPr/>
            <p:nvPr userDrawn="1">
              <p:custDataLst>
                <p:tags r:id="rId43"/>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sḻîḓé"/>
            <p:cNvSpPr/>
            <p:nvPr userDrawn="1">
              <p:custDataLst>
                <p:tags r:id="rId44"/>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ŝḷïdê"/>
            <p:cNvSpPr/>
            <p:nvPr userDrawn="1">
              <p:custDataLst>
                <p:tags r:id="rId45"/>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ṥļïḑé"/>
            <p:cNvSpPr/>
            <p:nvPr userDrawn="1">
              <p:custDataLst>
                <p:tags r:id="rId46"/>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ṧḻîḑè"/>
            <p:cNvSpPr/>
            <p:nvPr userDrawn="1">
              <p:custDataLst>
                <p:tags r:id="rId47"/>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ślidé"/>
            <p:cNvSpPr/>
            <p:nvPr userDrawn="1">
              <p:custDataLst>
                <p:tags r:id="rId48"/>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śḻidê"/>
            <p:cNvSpPr/>
            <p:nvPr userDrawn="1">
              <p:custDataLst>
                <p:tags r:id="rId49"/>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ṥļîḍé"/>
            <p:cNvSpPr/>
            <p:nvPr userDrawn="1">
              <p:custDataLst>
                <p:tags r:id="rId50"/>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ṩḻïḍê"/>
            <p:cNvSpPr/>
            <p:nvPr userDrawn="1">
              <p:custDataLst>
                <p:tags r:id="rId51"/>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ľíďè"/>
            <p:cNvSpPr/>
            <p:nvPr userDrawn="1">
              <p:custDataLst>
                <p:tags r:id="rId52"/>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şļíḑé"/>
            <p:cNvSpPr/>
            <p:nvPr userDrawn="1">
              <p:custDataLst>
                <p:tags r:id="rId53"/>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ḋê"/>
            <p:cNvSpPr/>
            <p:nvPr userDrawn="1">
              <p:custDataLst>
                <p:tags r:id="rId54"/>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šľïďê"/>
            <p:cNvSpPr/>
            <p:nvPr userDrawn="1">
              <p:custDataLst>
                <p:tags r:id="rId55"/>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líḑe"/>
            <p:cNvSpPr/>
            <p:nvPr userDrawn="1">
              <p:custDataLst>
                <p:tags r:id="rId56"/>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sḻíḓe"/>
            <p:cNvSpPr/>
            <p:nvPr userDrawn="1">
              <p:custDataLst>
                <p:tags r:id="rId57"/>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ľîḋe"/>
            <p:cNvSpPr/>
            <p:nvPr userDrawn="1">
              <p:custDataLst>
                <p:tags r:id="rId58"/>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ṥḻiḍè"/>
            <p:cNvSpPr/>
            <p:nvPr userDrawn="1">
              <p:custDataLst>
                <p:tags r:id="rId59"/>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şliďè"/>
            <p:cNvSpPr/>
            <p:nvPr userDrawn="1">
              <p:custDataLst>
                <p:tags r:id="rId60"/>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1íḍê"/>
            <p:cNvSpPr/>
            <p:nvPr userDrawn="1">
              <p:custDataLst>
                <p:tags r:id="rId61"/>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ľîḓè"/>
            <p:cNvSpPr/>
            <p:nvPr userDrawn="1">
              <p:custDataLst>
                <p:tags r:id="rId62"/>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0" name="矩形 59"/>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62"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5"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grpSp>
        <p:nvGrpSpPr>
          <p:cNvPr id="121" name="组合 120"/>
          <p:cNvGrpSpPr/>
          <p:nvPr userDrawn="1"/>
        </p:nvGrpSpPr>
        <p:grpSpPr>
          <a:xfrm>
            <a:off x="5205376" y="817894"/>
            <a:ext cx="1781248" cy="1784352"/>
            <a:chOff x="9791726" y="368300"/>
            <a:chExt cx="567330" cy="568318"/>
          </a:xfrm>
          <a:solidFill>
            <a:srgbClr val="005825"/>
          </a:solidFill>
        </p:grpSpPr>
        <p:sp>
          <p:nvSpPr>
            <p:cNvPr id="122" name="ïś1ïḓè"/>
            <p:cNvSpPr/>
            <p:nvPr userDrawn="1">
              <p:custDataLst>
                <p:tags r:id="rId5"/>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6"/>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7"/>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8"/>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9"/>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0"/>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1"/>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2"/>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3"/>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4"/>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5"/>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6"/>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7"/>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8"/>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19"/>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0"/>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1"/>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2"/>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3"/>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4"/>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5"/>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6"/>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7"/>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8"/>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29"/>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0"/>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1"/>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2"/>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6"/>
            </p:custDataLst>
          </p:nvPr>
        </p:nvGrpSpPr>
        <p:grpSpPr>
          <a:xfrm>
            <a:off x="9791726" y="368300"/>
            <a:ext cx="2006887" cy="568318"/>
            <a:chOff x="2869804" y="2524126"/>
            <a:chExt cx="6452393" cy="1827213"/>
          </a:xfrm>
        </p:grpSpPr>
        <p:sp>
          <p:nvSpPr>
            <p:cNvPr id="34" name="ïṣļïďe"/>
            <p:cNvSpPr/>
            <p:nvPr userDrawn="1">
              <p:custDataLst>
                <p:tags r:id="rId7"/>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ŝḷïdè"/>
            <p:cNvSpPr/>
            <p:nvPr userDrawn="1">
              <p:custDataLst>
                <p:tags r:id="rId8"/>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ṩḻídé"/>
            <p:cNvSpPr/>
            <p:nvPr userDrawn="1">
              <p:custDataLst>
                <p:tags r:id="rId9"/>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7" name="îṧḷíďê"/>
            <p:cNvSpPr/>
            <p:nvPr userDrawn="1">
              <p:custDataLst>
                <p:tags r:id="rId10"/>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ḓè"/>
            <p:cNvSpPr/>
            <p:nvPr userDrawn="1">
              <p:custDataLst>
                <p:tags r:id="rId11"/>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ļïḑè"/>
            <p:cNvSpPr/>
            <p:nvPr userDrawn="1">
              <p:custDataLst>
                <p:tags r:id="rId12"/>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líḋè"/>
            <p:cNvSpPr/>
            <p:nvPr userDrawn="1">
              <p:custDataLst>
                <p:tags r:id="rId13"/>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ṡľîḋè"/>
            <p:cNvSpPr/>
            <p:nvPr userDrawn="1">
              <p:custDataLst>
                <p:tags r:id="rId14"/>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ïḑê"/>
            <p:cNvSpPr/>
            <p:nvPr userDrawn="1">
              <p:custDataLst>
                <p:tags r:id="rId15"/>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ṥḷîďé"/>
            <p:cNvSpPr/>
            <p:nvPr userDrawn="1">
              <p:custDataLst>
                <p:tags r:id="rId16"/>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şḻíḓé"/>
            <p:cNvSpPr/>
            <p:nvPr userDrawn="1">
              <p:custDataLst>
                <p:tags r:id="rId17"/>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šḻîďê"/>
            <p:cNvSpPr/>
            <p:nvPr userDrawn="1">
              <p:custDataLst>
                <p:tags r:id="rId18"/>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ľíḑè"/>
            <p:cNvSpPr/>
            <p:nvPr userDrawn="1">
              <p:custDataLst>
                <p:tags r:id="rId19"/>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1îḍê"/>
            <p:cNvSpPr/>
            <p:nvPr userDrawn="1">
              <p:custDataLst>
                <p:tags r:id="rId20"/>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śḻîďe"/>
            <p:cNvSpPr/>
            <p:nvPr userDrawn="1">
              <p:custDataLst>
                <p:tags r:id="rId21"/>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ṥlîḍè"/>
            <p:cNvSpPr/>
            <p:nvPr userDrawn="1">
              <p:custDataLst>
                <p:tags r:id="rId22"/>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ļîďè"/>
            <p:cNvSpPr/>
            <p:nvPr userDrawn="1">
              <p:custDataLst>
                <p:tags r:id="rId23"/>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ṧ1îḑè"/>
            <p:cNvSpPr/>
            <p:nvPr userDrawn="1">
              <p:custDataLst>
                <p:tags r:id="rId24"/>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ṣ1íḋê"/>
            <p:cNvSpPr/>
            <p:nvPr userDrawn="1">
              <p:custDataLst>
                <p:tags r:id="rId25"/>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ļiḓé"/>
            <p:cNvSpPr/>
            <p:nvPr userDrawn="1">
              <p:custDataLst>
                <p:tags r:id="rId26"/>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Sḻïdè"/>
            <p:cNvSpPr/>
            <p:nvPr userDrawn="1">
              <p:custDataLst>
                <p:tags r:id="rId27"/>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ṥḷide"/>
            <p:cNvSpPr/>
            <p:nvPr userDrawn="1">
              <p:custDataLst>
                <p:tags r:id="rId28"/>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ṣlïḍé"/>
            <p:cNvSpPr/>
            <p:nvPr userDrawn="1">
              <p:custDataLst>
                <p:tags r:id="rId29"/>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şļîḋe"/>
            <p:cNvSpPr/>
            <p:nvPr userDrawn="1">
              <p:custDataLst>
                <p:tags r:id="rId30"/>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líḋe"/>
            <p:cNvSpPr/>
            <p:nvPr userDrawn="1">
              <p:custDataLst>
                <p:tags r:id="rId31"/>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ḷïďê"/>
            <p:cNvSpPr/>
            <p:nvPr userDrawn="1">
              <p:custDataLst>
                <p:tags r:id="rId32"/>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ṩḷîďe"/>
            <p:cNvSpPr/>
            <p:nvPr userDrawn="1">
              <p:custDataLst>
                <p:tags r:id="rId33"/>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ṡļïḍé"/>
            <p:cNvSpPr/>
            <p:nvPr userDrawn="1">
              <p:custDataLst>
                <p:tags r:id="rId34"/>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ŝḻïḍé"/>
            <p:cNvSpPr/>
            <p:nvPr userDrawn="1">
              <p:custDataLst>
                <p:tags r:id="rId35"/>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ḻïďê"/>
            <p:cNvSpPr/>
            <p:nvPr userDrawn="1">
              <p:custDataLst>
                <p:tags r:id="rId36"/>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ṡlîḍê"/>
            <p:cNvSpPr/>
            <p:nvPr userDrawn="1">
              <p:custDataLst>
                <p:tags r:id="rId37"/>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şḷíḍê"/>
            <p:cNvSpPr/>
            <p:nvPr userDrawn="1">
              <p:custDataLst>
                <p:tags r:id="rId38"/>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ş1îḋê"/>
            <p:cNvSpPr/>
            <p:nvPr userDrawn="1">
              <p:custDataLst>
                <p:tags r:id="rId39"/>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îḓé"/>
            <p:cNvSpPr/>
            <p:nvPr userDrawn="1">
              <p:custDataLst>
                <p:tags r:id="rId40"/>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ḷïdê"/>
            <p:cNvSpPr/>
            <p:nvPr userDrawn="1">
              <p:custDataLst>
                <p:tags r:id="rId41"/>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ṥļïḑé"/>
            <p:cNvSpPr/>
            <p:nvPr userDrawn="1">
              <p:custDataLst>
                <p:tags r:id="rId42"/>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ṧḻîḑè"/>
            <p:cNvSpPr/>
            <p:nvPr userDrawn="1">
              <p:custDataLst>
                <p:tags r:id="rId43"/>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lidé"/>
            <p:cNvSpPr/>
            <p:nvPr userDrawn="1">
              <p:custDataLst>
                <p:tags r:id="rId44"/>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śḻidê"/>
            <p:cNvSpPr/>
            <p:nvPr userDrawn="1">
              <p:custDataLst>
                <p:tags r:id="rId45"/>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ṥļîḍé"/>
            <p:cNvSpPr/>
            <p:nvPr userDrawn="1">
              <p:custDataLst>
                <p:tags r:id="rId46"/>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ḻïḍê"/>
            <p:cNvSpPr/>
            <p:nvPr userDrawn="1">
              <p:custDataLst>
                <p:tags r:id="rId47"/>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ľíďè"/>
            <p:cNvSpPr/>
            <p:nvPr userDrawn="1">
              <p:custDataLst>
                <p:tags r:id="rId48"/>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ļíḑé"/>
            <p:cNvSpPr/>
            <p:nvPr userDrawn="1">
              <p:custDataLst>
                <p:tags r:id="rId49"/>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ļiḋê"/>
            <p:cNvSpPr/>
            <p:nvPr userDrawn="1">
              <p:custDataLst>
                <p:tags r:id="rId50"/>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šľïďê"/>
            <p:cNvSpPr/>
            <p:nvPr userDrawn="1">
              <p:custDataLst>
                <p:tags r:id="rId51"/>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líḑe"/>
            <p:cNvSpPr/>
            <p:nvPr userDrawn="1">
              <p:custDataLst>
                <p:tags r:id="rId52"/>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ḻíḓe"/>
            <p:cNvSpPr/>
            <p:nvPr userDrawn="1">
              <p:custDataLst>
                <p:tags r:id="rId53"/>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śľîḋe"/>
            <p:cNvSpPr/>
            <p:nvPr userDrawn="1">
              <p:custDataLst>
                <p:tags r:id="rId54"/>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ṥḻiḍè"/>
            <p:cNvSpPr/>
            <p:nvPr userDrawn="1">
              <p:custDataLst>
                <p:tags r:id="rId55"/>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şliďè"/>
            <p:cNvSpPr/>
            <p:nvPr userDrawn="1">
              <p:custDataLst>
                <p:tags r:id="rId56"/>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ṩ1íḍê"/>
            <p:cNvSpPr/>
            <p:nvPr userDrawn="1">
              <p:custDataLst>
                <p:tags r:id="rId57"/>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ṥľîḓè"/>
            <p:cNvSpPr/>
            <p:nvPr userDrawn="1">
              <p:custDataLst>
                <p:tags r:id="rId58"/>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userDrawn="1"/>
        </p:nvGrpSpPr>
        <p:grpSpPr>
          <a:xfrm>
            <a:off x="1230754" y="1592467"/>
            <a:ext cx="1781248" cy="1784352"/>
            <a:chOff x="9791726" y="368300"/>
            <a:chExt cx="567330" cy="568318"/>
          </a:xfrm>
          <a:solidFill>
            <a:srgbClr val="005825"/>
          </a:solidFill>
        </p:grpSpPr>
        <p:sp>
          <p:nvSpPr>
            <p:cNvPr id="122" name="ïś1ïḓè"/>
            <p:cNvSpPr/>
            <p:nvPr userDrawn="1">
              <p:custDataLst>
                <p:tags r:id="rId6"/>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7"/>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8"/>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9"/>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10"/>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1"/>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2"/>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3"/>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4"/>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5"/>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6"/>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7"/>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8"/>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9"/>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20"/>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1"/>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2"/>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3"/>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4"/>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5"/>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6"/>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7"/>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8"/>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9"/>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30"/>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1"/>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2"/>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3"/>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 name="直接连接符 2"/>
          <p:cNvCxnSpPr/>
          <p:nvPr userDrawn="1">
            <p:custDataLst>
              <p:tags r:id="rId34"/>
            </p:custDataLst>
          </p:nvPr>
        </p:nvCxnSpPr>
        <p:spPr>
          <a:xfrm>
            <a:off x="3619500" y="1570979"/>
            <a:ext cx="0" cy="3276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userDrawn="1">
            <p:custDataLst>
              <p:tags r:id="rId35"/>
            </p:custDataLst>
          </p:nvPr>
        </p:nvSpPr>
        <p:spPr>
          <a:xfrm>
            <a:off x="772004" y="3813994"/>
            <a:ext cx="2698748" cy="923330"/>
          </a:xfrm>
          <a:prstGeom prst="rect">
            <a:avLst/>
          </a:prstGeom>
          <a:noFill/>
        </p:spPr>
        <p:txBody>
          <a:bodyPr wrap="square">
            <a:spAutoFit/>
          </a:bodyPr>
          <a:lstStyle/>
          <a:p>
            <a:pPr lvl="0" algn="ctr"/>
            <a:r>
              <a:rPr lang="zh-CN" altLang="en-US" sz="5400" b="1" dirty="0">
                <a:solidFill>
                  <a:srgbClr val="005825"/>
                </a:solidFill>
              </a:rPr>
              <a:t>目 录</a:t>
            </a:r>
            <a:endParaRPr lang="zh-CN" altLang="en-US" sz="5400" b="1" dirty="0">
              <a:solidFill>
                <a:srgbClr val="005825"/>
              </a:solidFill>
            </a:endParaRPr>
          </a:p>
        </p:txBody>
      </p:sp>
      <p:pic>
        <p:nvPicPr>
          <p:cNvPr id="35" name="图片 34"/>
          <p:cNvPicPr>
            <a:picLocks noChangeAspect="1"/>
          </p:cNvPicPr>
          <p:nvPr userDrawn="1">
            <p:custDataLst>
              <p:tags r:id="rId36"/>
            </p:custDataLst>
          </p:nvPr>
        </p:nvPicPr>
        <p:blipFill rotWithShape="1">
          <a:blip r:embed="rId37"/>
          <a:srcRect l="8302" t="11022" r="8302" b="65699"/>
          <a:stretch>
            <a:fillRect/>
          </a:stretch>
        </p:blipFill>
        <p:spPr>
          <a:xfrm>
            <a:off x="0" y="0"/>
            <a:ext cx="12192000" cy="20478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rotWithShape="1">
          <a:blip r:embed="rId3" cstate="print"/>
          <a:srcRect l="12500" t="38128" r="12500" b="11892"/>
          <a:stretch>
            <a:fillRect/>
          </a:stretch>
        </p:blipFill>
        <p:spPr>
          <a:xfrm>
            <a:off x="0" y="0"/>
            <a:ext cx="12192000" cy="4572000"/>
          </a:xfrm>
          <a:prstGeom prst="rect">
            <a:avLst/>
          </a:prstGeom>
        </p:spPr>
      </p:pic>
      <p:sp>
        <p:nvSpPr>
          <p:cNvPr id="4" name="矩形 3"/>
          <p:cNvSpPr/>
          <p:nvPr userDrawn="1">
            <p:custDataLst>
              <p:tags r:id="rId4"/>
            </p:custDataLst>
          </p:nvPr>
        </p:nvSpPr>
        <p:spPr>
          <a:xfrm flipV="1">
            <a:off x="1" y="1"/>
            <a:ext cx="12192000" cy="6857999"/>
          </a:xfrm>
          <a:prstGeom prst="rect">
            <a:avLst/>
          </a:prstGeom>
          <a:gradFill>
            <a:gsLst>
              <a:gs pos="58000">
                <a:srgbClr val="00561F">
                  <a:alpha val="92000"/>
                </a:srgbClr>
              </a:gs>
              <a:gs pos="35000">
                <a:srgbClr val="005825"/>
              </a:gs>
              <a:gs pos="96000">
                <a:srgbClr val="00582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custDataLst>
              <p:tags r:id="rId5"/>
            </p:custDataLst>
          </p:nvPr>
        </p:nvSpPr>
        <p:spPr>
          <a:xfrm flipH="1">
            <a:off x="1696540"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custDataLst>
              <p:tags r:id="rId6"/>
            </p:custDataLst>
          </p:nvPr>
        </p:nvSpPr>
        <p:spPr>
          <a:xfrm>
            <a:off x="5494735"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custDataLst>
              <p:tags r:id="rId7"/>
            </p:custDataLst>
          </p:nvPr>
        </p:nvSpPr>
        <p:spPr>
          <a:xfrm flipH="1">
            <a:off x="-610348"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custDataLst>
              <p:tags r:id="rId8"/>
            </p:custDataLst>
          </p:nvPr>
        </p:nvSpPr>
        <p:spPr>
          <a:xfrm>
            <a:off x="7799770"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custDataLst>
              <p:tags r:id="rId9"/>
            </p:custDataLst>
          </p:nvPr>
        </p:nvSpPr>
        <p:spPr>
          <a:xfrm>
            <a:off x="5507228" y="2080727"/>
            <a:ext cx="5523722" cy="2491273"/>
          </a:xfrm>
          <a:prstGeom prst="roundRect">
            <a:avLst>
              <a:gd name="adj" fmla="val 6555"/>
            </a:avLst>
          </a:prstGeom>
          <a:solidFill>
            <a:schemeClr val="bg1">
              <a:alpha val="9000"/>
            </a:schemeClr>
          </a:soli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a typeface="+mn-ea"/>
            </a:endParaRPr>
          </a:p>
        </p:txBody>
      </p:sp>
      <p:pic>
        <p:nvPicPr>
          <p:cNvPr id="10" name="图片 9"/>
          <p:cNvPicPr>
            <a:picLocks noChangeAspect="1"/>
          </p:cNvPicPr>
          <p:nvPr userDrawn="1">
            <p:custDataLst>
              <p:tags r:id="rId10"/>
            </p:custDataLst>
          </p:nvPr>
        </p:nvPicPr>
        <p:blipFill rotWithShape="1">
          <a:blip r:embed="rId11" cstate="print">
            <a:extLst>
              <a:ext uri="{28A0092B-C50C-407E-A947-70E740481C1C}">
                <a14:useLocalDpi xmlns:a14="http://schemas.microsoft.com/office/drawing/2010/main" val="0"/>
              </a:ext>
            </a:extLst>
          </a:blip>
          <a:srcRect l="5437" t="5437" r="5437" b="5437"/>
          <a:stretch>
            <a:fillRect/>
          </a:stretch>
        </p:blipFill>
        <p:spPr>
          <a:xfrm>
            <a:off x="1478011" y="2116805"/>
            <a:ext cx="1461485" cy="1461485"/>
          </a:xfrm>
          <a:prstGeom prst="roundRect">
            <a:avLst>
              <a:gd name="adj" fmla="val 7037"/>
            </a:avLst>
          </a:prstGeom>
          <a:solidFill>
            <a:schemeClr val="bg1"/>
          </a:solidFill>
        </p:spPr>
      </p:pic>
      <p:sp>
        <p:nvSpPr>
          <p:cNvPr id="11" name="任意多边形: 形状 10"/>
          <p:cNvSpPr/>
          <p:nvPr userDrawn="1">
            <p:custDataLst>
              <p:tags r:id="rId12"/>
            </p:custDataLst>
          </p:nvPr>
        </p:nvSpPr>
        <p:spPr>
          <a:xfrm>
            <a:off x="3296712" y="2116805"/>
            <a:ext cx="1461485" cy="1461485"/>
          </a:xfrm>
          <a:custGeom>
            <a:avLst/>
            <a:gdLst>
              <a:gd name="connsiteX0" fmla="*/ 2821887 w 5643814"/>
              <a:gd name="connsiteY0" fmla="*/ 5643813 h 5643814"/>
              <a:gd name="connsiteX1" fmla="*/ 2821927 w 5643814"/>
              <a:gd name="connsiteY1" fmla="*/ 5643813 h 5643814"/>
              <a:gd name="connsiteX2" fmla="*/ 2821907 w 5643814"/>
              <a:gd name="connsiteY2" fmla="*/ 5643814 h 5643814"/>
              <a:gd name="connsiteX3" fmla="*/ 2821907 w 5643814"/>
              <a:gd name="connsiteY3" fmla="*/ 0 h 5643814"/>
              <a:gd name="connsiteX4" fmla="*/ 5643814 w 5643814"/>
              <a:gd name="connsiteY4" fmla="*/ 2821907 h 5643814"/>
              <a:gd name="connsiteX5" fmla="*/ 3110431 w 5643814"/>
              <a:gd name="connsiteY5" fmla="*/ 5629245 h 5643814"/>
              <a:gd name="connsiteX6" fmla="*/ 3049580 w 5643814"/>
              <a:gd name="connsiteY6" fmla="*/ 5632318 h 5643814"/>
              <a:gd name="connsiteX7" fmla="*/ 3049580 w 5643814"/>
              <a:gd name="connsiteY7" fmla="*/ 3715287 h 5643814"/>
              <a:gd name="connsiteX8" fmla="*/ 4547170 w 5643814"/>
              <a:gd name="connsiteY8" fmla="*/ 3715287 h 5643814"/>
              <a:gd name="connsiteX9" fmla="*/ 4592707 w 5643814"/>
              <a:gd name="connsiteY9" fmla="*/ 3624218 h 5643814"/>
              <a:gd name="connsiteX10" fmla="*/ 3049580 w 5643814"/>
              <a:gd name="connsiteY10" fmla="*/ 3624218 h 5643814"/>
              <a:gd name="connsiteX11" fmla="*/ 3049580 w 5643814"/>
              <a:gd name="connsiteY11" fmla="*/ 2364418 h 5643814"/>
              <a:gd name="connsiteX12" fmla="*/ 3498605 w 5643814"/>
              <a:gd name="connsiteY12" fmla="*/ 2295483 h 5643814"/>
              <a:gd name="connsiteX13" fmla="*/ 3894505 w 5643814"/>
              <a:gd name="connsiteY13" fmla="*/ 2207578 h 5643814"/>
              <a:gd name="connsiteX14" fmla="*/ 4043125 w 5643814"/>
              <a:gd name="connsiteY14" fmla="*/ 2249317 h 5643814"/>
              <a:gd name="connsiteX15" fmla="*/ 4172772 w 5643814"/>
              <a:gd name="connsiteY15" fmla="*/ 2192397 h 5643814"/>
              <a:gd name="connsiteX16" fmla="*/ 3636474 w 5643814"/>
              <a:gd name="connsiteY16" fmla="*/ 1524553 h 5643814"/>
              <a:gd name="connsiteX17" fmla="*/ 2540475 w 5643814"/>
              <a:gd name="connsiteY17" fmla="*/ 2062118 h 5643814"/>
              <a:gd name="connsiteX18" fmla="*/ 1197829 w 5643814"/>
              <a:gd name="connsiteY18" fmla="*/ 2501024 h 5643814"/>
              <a:gd name="connsiteX19" fmla="*/ 1882750 w 5643814"/>
              <a:gd name="connsiteY19" fmla="*/ 2466240 h 5643814"/>
              <a:gd name="connsiteX20" fmla="*/ 2533519 w 5643814"/>
              <a:gd name="connsiteY20" fmla="*/ 2420074 h 5643814"/>
              <a:gd name="connsiteX21" fmla="*/ 2533519 w 5643814"/>
              <a:gd name="connsiteY21" fmla="*/ 3624218 h 5643814"/>
              <a:gd name="connsiteX22" fmla="*/ 1051105 w 5643814"/>
              <a:gd name="connsiteY22" fmla="*/ 3624218 h 5643814"/>
              <a:gd name="connsiteX23" fmla="*/ 1086520 w 5643814"/>
              <a:gd name="connsiteY23" fmla="*/ 3715287 h 5643814"/>
              <a:gd name="connsiteX24" fmla="*/ 2533519 w 5643814"/>
              <a:gd name="connsiteY24" fmla="*/ 3715287 h 5643814"/>
              <a:gd name="connsiteX25" fmla="*/ 2533519 w 5643814"/>
              <a:gd name="connsiteY25" fmla="*/ 5629252 h 5643814"/>
              <a:gd name="connsiteX26" fmla="*/ 2533383 w 5643814"/>
              <a:gd name="connsiteY26" fmla="*/ 5629245 h 5643814"/>
              <a:gd name="connsiteX27" fmla="*/ 0 w 5643814"/>
              <a:gd name="connsiteY27" fmla="*/ 2821907 h 5643814"/>
              <a:gd name="connsiteX28" fmla="*/ 2821907 w 5643814"/>
              <a:gd name="connsiteY28" fmla="*/ 0 h 56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43814" h="5643814">
                <a:moveTo>
                  <a:pt x="2821887" y="5643813"/>
                </a:moveTo>
                <a:lnTo>
                  <a:pt x="2821927" y="5643813"/>
                </a:lnTo>
                <a:lnTo>
                  <a:pt x="2821907" y="5643814"/>
                </a:lnTo>
                <a:close/>
                <a:moveTo>
                  <a:pt x="2821907" y="0"/>
                </a:moveTo>
                <a:cubicBezTo>
                  <a:pt x="4380403" y="0"/>
                  <a:pt x="5643814" y="1263411"/>
                  <a:pt x="5643814" y="2821907"/>
                </a:cubicBezTo>
                <a:cubicBezTo>
                  <a:pt x="5643814" y="4282997"/>
                  <a:pt x="4533394" y="5484735"/>
                  <a:pt x="3110431" y="5629245"/>
                </a:cubicBezTo>
                <a:lnTo>
                  <a:pt x="3049580" y="5632318"/>
                </a:lnTo>
                <a:lnTo>
                  <a:pt x="3049580" y="3715287"/>
                </a:lnTo>
                <a:lnTo>
                  <a:pt x="4547170" y="3715287"/>
                </a:lnTo>
                <a:lnTo>
                  <a:pt x="4592707" y="3624218"/>
                </a:lnTo>
                <a:lnTo>
                  <a:pt x="3049580" y="3624218"/>
                </a:lnTo>
                <a:lnTo>
                  <a:pt x="3049580" y="2364418"/>
                </a:lnTo>
                <a:cubicBezTo>
                  <a:pt x="3206844" y="2344286"/>
                  <a:pt x="3356519" y="2321309"/>
                  <a:pt x="3498605" y="2295483"/>
                </a:cubicBezTo>
                <a:cubicBezTo>
                  <a:pt x="3640690" y="2269660"/>
                  <a:pt x="3772657" y="2240357"/>
                  <a:pt x="3894505" y="2207578"/>
                </a:cubicBezTo>
                <a:cubicBezTo>
                  <a:pt x="3947523" y="2239830"/>
                  <a:pt x="3997064" y="2253744"/>
                  <a:pt x="4043125" y="2249317"/>
                </a:cubicBezTo>
                <a:cubicBezTo>
                  <a:pt x="4089188" y="2244890"/>
                  <a:pt x="4132403" y="2225916"/>
                  <a:pt x="4172772" y="2192397"/>
                </a:cubicBezTo>
                <a:lnTo>
                  <a:pt x="3636474" y="1524553"/>
                </a:lnTo>
                <a:cubicBezTo>
                  <a:pt x="3327744" y="1729038"/>
                  <a:pt x="2962410" y="1908226"/>
                  <a:pt x="2540475" y="2062118"/>
                </a:cubicBezTo>
                <a:cubicBezTo>
                  <a:pt x="2118541" y="2216009"/>
                  <a:pt x="1670992" y="2362310"/>
                  <a:pt x="1197829" y="2501024"/>
                </a:cubicBezTo>
                <a:cubicBezTo>
                  <a:pt x="1430880" y="2491011"/>
                  <a:pt x="1659186" y="2479416"/>
                  <a:pt x="1882750" y="2466240"/>
                </a:cubicBezTo>
                <a:cubicBezTo>
                  <a:pt x="2106312" y="2453064"/>
                  <a:pt x="2323235" y="2437674"/>
                  <a:pt x="2533519" y="2420074"/>
                </a:cubicBezTo>
                <a:lnTo>
                  <a:pt x="2533519" y="3624218"/>
                </a:lnTo>
                <a:lnTo>
                  <a:pt x="1051105" y="3624218"/>
                </a:lnTo>
                <a:lnTo>
                  <a:pt x="1086520" y="3715287"/>
                </a:lnTo>
                <a:lnTo>
                  <a:pt x="2533519" y="3715287"/>
                </a:lnTo>
                <a:lnTo>
                  <a:pt x="2533519" y="5629252"/>
                </a:lnTo>
                <a:lnTo>
                  <a:pt x="2533383" y="5629245"/>
                </a:lnTo>
                <a:cubicBezTo>
                  <a:pt x="1110420" y="5484735"/>
                  <a:pt x="0" y="4282997"/>
                  <a:pt x="0" y="2821907"/>
                </a:cubicBezTo>
                <a:cubicBezTo>
                  <a:pt x="0" y="1263411"/>
                  <a:pt x="1263411" y="0"/>
                  <a:pt x="2821907"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custDataLst>
              <p:tags r:id="rId13"/>
            </p:custDataLst>
          </p:nvPr>
        </p:nvSpPr>
        <p:spPr>
          <a:xfrm>
            <a:off x="1366997" y="3806890"/>
            <a:ext cx="3555792" cy="860685"/>
          </a:xfrm>
          <a:prstGeom prst="rect">
            <a:avLst/>
          </a:prstGeom>
          <a:noFill/>
        </p:spPr>
        <p:txBody>
          <a:bodyPr wrap="square" lIns="0" rtlCol="0">
            <a:spAutoFit/>
          </a:bodyPr>
          <a:lstStyle/>
          <a:p>
            <a:pPr algn="ctr">
              <a:lnSpc>
                <a:spcPct val="120000"/>
              </a:lnSpc>
            </a:pPr>
            <a:r>
              <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rPr>
              <a:t>千师傅小作坊</a:t>
            </a:r>
            <a:endPar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endParaRPr>
          </a:p>
        </p:txBody>
      </p:sp>
      <p:sp>
        <p:nvSpPr>
          <p:cNvPr id="13" name="文本框 12"/>
          <p:cNvSpPr txBox="1"/>
          <p:nvPr userDrawn="1">
            <p:custDataLst>
              <p:tags r:id="rId14"/>
            </p:custDataLst>
          </p:nvPr>
        </p:nvSpPr>
        <p:spPr>
          <a:xfrm>
            <a:off x="5844778" y="2002942"/>
            <a:ext cx="4885197" cy="2550770"/>
          </a:xfrm>
          <a:prstGeom prst="rect">
            <a:avLst/>
          </a:prstGeom>
          <a:noFill/>
        </p:spPr>
        <p:txBody>
          <a:bodyPr wrap="square" rtlCol="0">
            <a:noAutofit/>
          </a:bodyPr>
          <a:lstStyle/>
          <a:p>
            <a:pPr>
              <a:lnSpc>
                <a:spcPct val="200000"/>
              </a:lnSpc>
            </a:pPr>
            <a:r>
              <a:rPr lang="zh-CN" altLang="en-US" sz="2000" dirty="0">
                <a:solidFill>
                  <a:schemeClr val="bg1"/>
                </a:solidFill>
                <a:latin typeface="+mn-ea"/>
                <a:ea typeface="+mn-ea"/>
                <a:cs typeface="阿里巴巴普惠体 L" panose="00020600040101010101" pitchFamily="18" charset="-122"/>
              </a:rPr>
              <a:t>版权所属：千师傅小作坊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模板作者：千千</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制作日期：</a:t>
            </a:r>
            <a:r>
              <a:rPr lang="en-US" altLang="zh-CN" sz="2000" dirty="0">
                <a:solidFill>
                  <a:schemeClr val="bg1"/>
                </a:solidFill>
                <a:latin typeface="+mn-ea"/>
                <a:ea typeface="+mn-ea"/>
                <a:cs typeface="阿里巴巴普惠体 L" panose="00020600040101010101" pitchFamily="18" charset="-122"/>
              </a:rPr>
              <a:t>2021</a:t>
            </a:r>
            <a:r>
              <a:rPr lang="zh-CN" altLang="en-US" sz="2000" dirty="0">
                <a:solidFill>
                  <a:schemeClr val="bg1"/>
                </a:solidFill>
                <a:latin typeface="+mn-ea"/>
                <a:ea typeface="+mn-ea"/>
                <a:cs typeface="阿里巴巴普惠体 L" panose="00020600040101010101" pitchFamily="18" charset="-122"/>
              </a:rPr>
              <a:t>年</a:t>
            </a:r>
            <a:r>
              <a:rPr lang="en-US" altLang="zh-CN" sz="2000" dirty="0">
                <a:solidFill>
                  <a:schemeClr val="bg1"/>
                </a:solidFill>
                <a:latin typeface="+mn-ea"/>
                <a:cs typeface="阿里巴巴普惠体 L" panose="00020600040101010101" pitchFamily="18" charset="-122"/>
              </a:rPr>
              <a:t>3</a:t>
            </a:r>
            <a:r>
              <a:rPr lang="zh-CN" altLang="en-US" sz="2000" dirty="0">
                <a:solidFill>
                  <a:schemeClr val="bg1"/>
                </a:solidFill>
                <a:latin typeface="+mn-ea"/>
                <a:ea typeface="+mn-ea"/>
                <a:cs typeface="阿里巴巴普惠体 L" panose="00020600040101010101" pitchFamily="18" charset="-122"/>
              </a:rPr>
              <a:t>月</a:t>
            </a:r>
            <a:r>
              <a:rPr lang="en-US" altLang="zh-CN" sz="2000" dirty="0">
                <a:solidFill>
                  <a:schemeClr val="bg1"/>
                </a:solidFill>
                <a:latin typeface="+mn-ea"/>
                <a:ea typeface="+mn-ea"/>
                <a:cs typeface="阿里巴巴普惠体 L" panose="00020600040101010101" pitchFamily="18" charset="-122"/>
              </a:rPr>
              <a:t>25</a:t>
            </a:r>
            <a:r>
              <a:rPr lang="zh-CN" altLang="en-US" sz="2000" dirty="0">
                <a:solidFill>
                  <a:schemeClr val="bg1"/>
                </a:solidFill>
                <a:latin typeface="+mn-ea"/>
                <a:ea typeface="+mn-ea"/>
                <a:cs typeface="阿里巴巴普惠体 L" panose="00020600040101010101" pitchFamily="18" charset="-122"/>
              </a:rPr>
              <a:t>日</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联系作者：微信公众号“千师傅小作坊”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endParaRPr lang="zh-CN" altLang="en-US" sz="2000" dirty="0">
              <a:solidFill>
                <a:schemeClr val="bg1"/>
              </a:solidFill>
              <a:latin typeface="+mn-ea"/>
              <a:ea typeface="+mn-ea"/>
              <a:cs typeface="阿里巴巴普惠体 L"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57_18">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7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3225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内容占位符 6"/>
          <p:cNvSpPr>
            <a:spLocks noGrp="1"/>
          </p:cNvSpPr>
          <p:nvPr>
            <p:ph idx="16392" hasCustomPrompt="1"/>
            <p:custDataLst>
              <p:tags r:id="rId3"/>
            </p:custDataLst>
          </p:nvPr>
        </p:nvSpPr>
        <p:spPr>
          <a:xfrm>
            <a:off x="609600" y="609600"/>
            <a:ext cx="10972800" cy="2082800"/>
          </a:xfrm>
          <a:custGeom>
            <a:avLst/>
            <a:gd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装饰  7"/>
          <p:cNvSpPr>
            <a:spLocks noGrp="1"/>
          </p:cNvSpPr>
          <p:nvPr>
            <p:ph type="body" idx="16393" hasCustomPrompt="1"/>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5"/>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8"/>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9"/>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装饰  3"/>
          <p:cNvSpPr>
            <a:spLocks noGrp="1"/>
          </p:cNvSpPr>
          <p:nvPr>
            <p:ph type="body" idx="16395" hasCustomPrompt="1"/>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90" hasCustomPrompt="1"/>
            <p:custDataLst>
              <p:tags r:id="rId11"/>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12"/>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8_1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9144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6736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4328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0" Type="http://schemas.openxmlformats.org/officeDocument/2006/relationships/theme" Target="../theme/theme2.xml"/><Relationship Id="rId4" Type="http://schemas.openxmlformats.org/officeDocument/2006/relationships/slideLayout" Target="../slideLayouts/slideLayout14.xml"/><Relationship Id="rId39" Type="http://schemas.openxmlformats.org/officeDocument/2006/relationships/tags" Target="../tags/tag1512.xml"/><Relationship Id="rId38" Type="http://schemas.openxmlformats.org/officeDocument/2006/relationships/tags" Target="../tags/tag1511.xml"/><Relationship Id="rId37" Type="http://schemas.openxmlformats.org/officeDocument/2006/relationships/tags" Target="../tags/tag1510.xml"/><Relationship Id="rId36" Type="http://schemas.openxmlformats.org/officeDocument/2006/relationships/tags" Target="../tags/tag1509.xml"/><Relationship Id="rId35" Type="http://schemas.openxmlformats.org/officeDocument/2006/relationships/tags" Target="../tags/tag1508.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custDataLst>
              <p:tags r:id="rId35"/>
            </p:custDataLst>
          </p:nvPr>
        </p:nvSpPr>
        <p:spPr>
          <a:xfrm>
            <a:off x="11514997" y="6264327"/>
            <a:ext cx="370614" cy="261610"/>
          </a:xfrm>
          <a:prstGeom prst="rect">
            <a:avLst/>
          </a:prstGeom>
          <a:noFill/>
        </p:spPr>
        <p:txBody>
          <a:bodyPr wrap="none" rtlCol="0">
            <a:spAutoFit/>
          </a:bodyPr>
          <a:lstStyle/>
          <a:p>
            <a:pPr algn="ctr"/>
            <a:fld id="{D9216C89-117A-4A4D-92EF-9CB1300BBD01}" type="slidenum">
              <a:rPr lang="zh-CN" altLang="en-US" sz="1100" smtClean="0"/>
            </a:fld>
            <a:endParaRPr lang="zh-CN" altLang="en-US" sz="1100" dirty="0"/>
          </a:p>
        </p:txBody>
      </p:sp>
      <p:sp>
        <p:nvSpPr>
          <p:cNvPr id="8" name="矩形 7"/>
          <p:cNvSpPr/>
          <p:nvPr userDrawn="1">
            <p:custDataLst>
              <p:tags r:id="rId36"/>
            </p:custDataLst>
          </p:nvPr>
        </p:nvSpPr>
        <p:spPr>
          <a:xfrm>
            <a:off x="-2769482" y="0"/>
            <a:ext cx="2353126" cy="46736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#00561F</a:t>
            </a:r>
            <a:endParaRPr lang="zh-CN" altLang="en-US" dirty="0"/>
          </a:p>
        </p:txBody>
      </p:sp>
      <p:sp>
        <p:nvSpPr>
          <p:cNvPr id="9" name="矩形 8"/>
          <p:cNvSpPr/>
          <p:nvPr userDrawn="1">
            <p:custDataLst>
              <p:tags r:id="rId37"/>
            </p:custDataLst>
          </p:nvPr>
        </p:nvSpPr>
        <p:spPr>
          <a:xfrm>
            <a:off x="-2769482" y="467360"/>
            <a:ext cx="2353126" cy="4673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#F2F2F2</a:t>
            </a:r>
            <a:endParaRPr lang="zh-CN" altLang="en-US" dirty="0">
              <a:solidFill>
                <a:schemeClr val="tx2"/>
              </a:solidFill>
            </a:endParaRPr>
          </a:p>
        </p:txBody>
      </p:sp>
      <p:sp>
        <p:nvSpPr>
          <p:cNvPr id="10" name="矩形 9"/>
          <p:cNvSpPr/>
          <p:nvPr userDrawn="1">
            <p:custDataLst>
              <p:tags r:id="rId38"/>
            </p:custDataLst>
          </p:nvPr>
        </p:nvSpPr>
        <p:spPr>
          <a:xfrm>
            <a:off x="-2769482" y="934720"/>
            <a:ext cx="2353126" cy="467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#FFC000</a:t>
            </a:r>
            <a:endParaRPr lang="zh-CN" altLang="en-US" dirty="0"/>
          </a:p>
        </p:txBody>
      </p:sp>
    </p:spTree>
    <p:custDataLst>
      <p:tags r:id="rId39"/>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tags" Target="../tags/tag1514.xml"/><Relationship Id="rId2" Type="http://schemas.openxmlformats.org/officeDocument/2006/relationships/image" Target="../media/image3.png"/><Relationship Id="rId1" Type="http://schemas.openxmlformats.org/officeDocument/2006/relationships/tags" Target="../tags/tag151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158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582.xml"/></Relationships>
</file>

<file path=ppt/slides/_rels/slide11.xml.rels><?xml version="1.0" encoding="UTF-8" standalone="yes"?>
<Relationships xmlns="http://schemas.openxmlformats.org/package/2006/relationships"><Relationship Id="rId9" Type="http://schemas.openxmlformats.org/officeDocument/2006/relationships/tags" Target="../tags/tag1590.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1589.xml"/><Relationship Id="rId5" Type="http://schemas.openxmlformats.org/officeDocument/2006/relationships/tags" Target="../tags/tag1588.xml"/><Relationship Id="rId4" Type="http://schemas.openxmlformats.org/officeDocument/2006/relationships/tags" Target="../tags/tag1587.xml"/><Relationship Id="rId3" Type="http://schemas.openxmlformats.org/officeDocument/2006/relationships/tags" Target="../tags/tag1586.xml"/><Relationship Id="rId2" Type="http://schemas.openxmlformats.org/officeDocument/2006/relationships/tags" Target="../tags/tag1585.xml"/><Relationship Id="rId11" Type="http://schemas.openxmlformats.org/officeDocument/2006/relationships/slideLayout" Target="../slideLayouts/slideLayout17.xml"/><Relationship Id="rId10" Type="http://schemas.openxmlformats.org/officeDocument/2006/relationships/tags" Target="../tags/tag1591.xml"/><Relationship Id="rId1" Type="http://schemas.openxmlformats.org/officeDocument/2006/relationships/tags" Target="../tags/tag1584.xml"/></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tags" Target="../tags/tag1598.xml"/><Relationship Id="rId6" Type="http://schemas.openxmlformats.org/officeDocument/2006/relationships/tags" Target="../tags/tag1597.xml"/><Relationship Id="rId5" Type="http://schemas.openxmlformats.org/officeDocument/2006/relationships/tags" Target="../tags/tag1596.xml"/><Relationship Id="rId4" Type="http://schemas.openxmlformats.org/officeDocument/2006/relationships/tags" Target="../tags/tag1595.xml"/><Relationship Id="rId3" Type="http://schemas.openxmlformats.org/officeDocument/2006/relationships/tags" Target="../tags/tag1594.xml"/><Relationship Id="rId2" Type="http://schemas.openxmlformats.org/officeDocument/2006/relationships/tags" Target="../tags/tag1593.xml"/><Relationship Id="rId11" Type="http://schemas.openxmlformats.org/officeDocument/2006/relationships/slideLayout" Target="../slideLayouts/slideLayout17.xml"/><Relationship Id="rId10" Type="http://schemas.openxmlformats.org/officeDocument/2006/relationships/tags" Target="../tags/tag1599.xml"/><Relationship Id="rId1" Type="http://schemas.openxmlformats.org/officeDocument/2006/relationships/tags" Target="../tags/tag159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1604.xml"/><Relationship Id="rId5" Type="http://schemas.openxmlformats.org/officeDocument/2006/relationships/image" Target="../media/image29.png"/><Relationship Id="rId4" Type="http://schemas.openxmlformats.org/officeDocument/2006/relationships/tags" Target="../tags/tag1603.xml"/><Relationship Id="rId3" Type="http://schemas.openxmlformats.org/officeDocument/2006/relationships/tags" Target="../tags/tag1602.xml"/><Relationship Id="rId2" Type="http://schemas.openxmlformats.org/officeDocument/2006/relationships/tags" Target="../tags/tag1601.xml"/><Relationship Id="rId1" Type="http://schemas.openxmlformats.org/officeDocument/2006/relationships/tags" Target="../tags/tag1600.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608.xml"/><Relationship Id="rId3" Type="http://schemas.openxmlformats.org/officeDocument/2006/relationships/tags" Target="../tags/tag1607.xml"/><Relationship Id="rId2" Type="http://schemas.openxmlformats.org/officeDocument/2006/relationships/tags" Target="../tags/tag1606.xml"/><Relationship Id="rId1" Type="http://schemas.openxmlformats.org/officeDocument/2006/relationships/tags" Target="../tags/tag1605.xml"/></Relationships>
</file>

<file path=ppt/slides/_rels/slide15.xml.rels><?xml version="1.0" encoding="UTF-8" standalone="yes"?>
<Relationships xmlns="http://schemas.openxmlformats.org/package/2006/relationships"><Relationship Id="rId9" Type="http://schemas.openxmlformats.org/officeDocument/2006/relationships/tags" Target="../tags/tag1616.xml"/><Relationship Id="rId8" Type="http://schemas.openxmlformats.org/officeDocument/2006/relationships/tags" Target="../tags/tag1615.xml"/><Relationship Id="rId7" Type="http://schemas.openxmlformats.org/officeDocument/2006/relationships/tags" Target="../tags/tag1614.xml"/><Relationship Id="rId6" Type="http://schemas.openxmlformats.org/officeDocument/2006/relationships/tags" Target="../tags/tag1613.xml"/><Relationship Id="rId5" Type="http://schemas.openxmlformats.org/officeDocument/2006/relationships/tags" Target="../tags/tag1612.xml"/><Relationship Id="rId4" Type="http://schemas.openxmlformats.org/officeDocument/2006/relationships/tags" Target="../tags/tag1611.xml"/><Relationship Id="rId3" Type="http://schemas.openxmlformats.org/officeDocument/2006/relationships/image" Target="../media/image30.jpeg"/><Relationship Id="rId2" Type="http://schemas.openxmlformats.org/officeDocument/2006/relationships/tags" Target="../tags/tag1610.xml"/><Relationship Id="rId14" Type="http://schemas.openxmlformats.org/officeDocument/2006/relationships/slideLayout" Target="../slideLayouts/slideLayout23.xml"/><Relationship Id="rId13" Type="http://schemas.openxmlformats.org/officeDocument/2006/relationships/tags" Target="../tags/tag1620.xml"/><Relationship Id="rId12" Type="http://schemas.openxmlformats.org/officeDocument/2006/relationships/tags" Target="../tags/tag1619.xml"/><Relationship Id="rId11" Type="http://schemas.openxmlformats.org/officeDocument/2006/relationships/tags" Target="../tags/tag1618.xml"/><Relationship Id="rId10" Type="http://schemas.openxmlformats.org/officeDocument/2006/relationships/tags" Target="../tags/tag1617.xml"/><Relationship Id="rId1" Type="http://schemas.openxmlformats.org/officeDocument/2006/relationships/tags" Target="../tags/tag1609.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26.xml"/><Relationship Id="rId6" Type="http://schemas.openxmlformats.org/officeDocument/2006/relationships/tags" Target="../tags/tag1625.xml"/><Relationship Id="rId5" Type="http://schemas.openxmlformats.org/officeDocument/2006/relationships/tags" Target="../tags/tag1624.xml"/><Relationship Id="rId4" Type="http://schemas.openxmlformats.org/officeDocument/2006/relationships/image" Target="../media/image31.png"/><Relationship Id="rId3" Type="http://schemas.openxmlformats.org/officeDocument/2006/relationships/tags" Target="../tags/tag1623.xml"/><Relationship Id="rId2" Type="http://schemas.openxmlformats.org/officeDocument/2006/relationships/tags" Target="../tags/tag1622.xml"/><Relationship Id="rId1" Type="http://schemas.openxmlformats.org/officeDocument/2006/relationships/tags" Target="../tags/tag1621.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630.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14.png"/><Relationship Id="rId3" Type="http://schemas.openxmlformats.org/officeDocument/2006/relationships/tags" Target="../tags/tag1629.xml"/><Relationship Id="rId2" Type="http://schemas.openxmlformats.org/officeDocument/2006/relationships/tags" Target="../tags/tag1628.xml"/><Relationship Id="rId1" Type="http://schemas.openxmlformats.org/officeDocument/2006/relationships/tags" Target="../tags/tag1627.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634.xml"/><Relationship Id="rId4" Type="http://schemas.openxmlformats.org/officeDocument/2006/relationships/tags" Target="../tags/tag1633.xml"/><Relationship Id="rId3" Type="http://schemas.openxmlformats.org/officeDocument/2006/relationships/hyperlink" Target="https://github.com/ZezoNone/2025-SYSU-Computer-Graphic-Group-8-FinalProject" TargetMode="External"/><Relationship Id="rId2" Type="http://schemas.openxmlformats.org/officeDocument/2006/relationships/tags" Target="../tags/tag1632.xml"/><Relationship Id="rId1" Type="http://schemas.openxmlformats.org/officeDocument/2006/relationships/tags" Target="../tags/tag1631.xml"/></Relationships>
</file>

<file path=ppt/slides/_rels/slide19.xml.rels><?xml version="1.0" encoding="UTF-8" standalone="yes"?>
<Relationships xmlns="http://schemas.openxmlformats.org/package/2006/relationships"><Relationship Id="rId9" Type="http://schemas.openxmlformats.org/officeDocument/2006/relationships/tags" Target="../tags/tag1642.xml"/><Relationship Id="rId8" Type="http://schemas.openxmlformats.org/officeDocument/2006/relationships/tags" Target="../tags/tag1641.xml"/><Relationship Id="rId7" Type="http://schemas.openxmlformats.org/officeDocument/2006/relationships/tags" Target="../tags/tag1640.xml"/><Relationship Id="rId6" Type="http://schemas.openxmlformats.org/officeDocument/2006/relationships/tags" Target="../tags/tag1639.xml"/><Relationship Id="rId5" Type="http://schemas.openxmlformats.org/officeDocument/2006/relationships/tags" Target="../tags/tag1638.xml"/><Relationship Id="rId4" Type="http://schemas.openxmlformats.org/officeDocument/2006/relationships/tags" Target="../tags/tag1637.xml"/><Relationship Id="rId3" Type="http://schemas.openxmlformats.org/officeDocument/2006/relationships/tags" Target="../tags/tag1636.xml"/><Relationship Id="rId2" Type="http://schemas.openxmlformats.org/officeDocument/2006/relationships/image" Target="../media/image3.png"/><Relationship Id="rId10" Type="http://schemas.openxmlformats.org/officeDocument/2006/relationships/slideLayout" Target="../slideLayouts/slideLayout33.xml"/><Relationship Id="rId1" Type="http://schemas.openxmlformats.org/officeDocument/2006/relationships/tags" Target="../tags/tag1635.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21.xml"/><Relationship Id="rId7" Type="http://schemas.openxmlformats.org/officeDocument/2006/relationships/image" Target="../media/image8.png"/><Relationship Id="rId6" Type="http://schemas.openxmlformats.org/officeDocument/2006/relationships/tags" Target="../tags/tag1520.xml"/><Relationship Id="rId5" Type="http://schemas.openxmlformats.org/officeDocument/2006/relationships/image" Target="../media/image7.png"/><Relationship Id="rId4" Type="http://schemas.openxmlformats.org/officeDocument/2006/relationships/tags" Target="../tags/tag1519.xml"/><Relationship Id="rId3" Type="http://schemas.openxmlformats.org/officeDocument/2006/relationships/image" Target="../media/image6.png"/><Relationship Id="rId26" Type="http://schemas.openxmlformats.org/officeDocument/2006/relationships/slideLayout" Target="../slideLayouts/slideLayout35.xml"/><Relationship Id="rId25" Type="http://schemas.openxmlformats.org/officeDocument/2006/relationships/tags" Target="../tags/tag1537.xml"/><Relationship Id="rId24" Type="http://schemas.openxmlformats.org/officeDocument/2006/relationships/tags" Target="../tags/tag1536.xml"/><Relationship Id="rId23" Type="http://schemas.openxmlformats.org/officeDocument/2006/relationships/tags" Target="../tags/tag1535.xml"/><Relationship Id="rId22" Type="http://schemas.openxmlformats.org/officeDocument/2006/relationships/tags" Target="../tags/tag1534.xml"/><Relationship Id="rId21" Type="http://schemas.openxmlformats.org/officeDocument/2006/relationships/tags" Target="../tags/tag1533.xml"/><Relationship Id="rId20" Type="http://schemas.openxmlformats.org/officeDocument/2006/relationships/tags" Target="../tags/tag1532.xml"/><Relationship Id="rId2" Type="http://schemas.openxmlformats.org/officeDocument/2006/relationships/tags" Target="../tags/tag1518.xml"/><Relationship Id="rId19" Type="http://schemas.openxmlformats.org/officeDocument/2006/relationships/tags" Target="../tags/tag1531.xml"/><Relationship Id="rId18" Type="http://schemas.openxmlformats.org/officeDocument/2006/relationships/tags" Target="../tags/tag1530.xml"/><Relationship Id="rId17" Type="http://schemas.openxmlformats.org/officeDocument/2006/relationships/tags" Target="../tags/tag1529.xml"/><Relationship Id="rId16" Type="http://schemas.openxmlformats.org/officeDocument/2006/relationships/tags" Target="../tags/tag1528.xml"/><Relationship Id="rId15" Type="http://schemas.openxmlformats.org/officeDocument/2006/relationships/tags" Target="../tags/tag1527.xml"/><Relationship Id="rId14" Type="http://schemas.openxmlformats.org/officeDocument/2006/relationships/tags" Target="../tags/tag1526.xml"/><Relationship Id="rId13" Type="http://schemas.openxmlformats.org/officeDocument/2006/relationships/tags" Target="../tags/tag1525.xml"/><Relationship Id="rId12" Type="http://schemas.openxmlformats.org/officeDocument/2006/relationships/tags" Target="../tags/tag1524.xml"/><Relationship Id="rId11" Type="http://schemas.openxmlformats.org/officeDocument/2006/relationships/tags" Target="../tags/tag1523.xml"/><Relationship Id="rId10" Type="http://schemas.openxmlformats.org/officeDocument/2006/relationships/tags" Target="../tags/tag1522.xml"/><Relationship Id="rId1" Type="http://schemas.openxmlformats.org/officeDocument/2006/relationships/tags" Target="../tags/tag151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1.xml"/><Relationship Id="rId3" Type="http://schemas.openxmlformats.org/officeDocument/2006/relationships/tags" Target="../tags/tag1540.xml"/><Relationship Id="rId2" Type="http://schemas.openxmlformats.org/officeDocument/2006/relationships/tags" Target="../tags/tag1539.xml"/><Relationship Id="rId1" Type="http://schemas.openxmlformats.org/officeDocument/2006/relationships/tags" Target="../tags/tag153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7.xml"/><Relationship Id="rId4" Type="http://schemas.openxmlformats.org/officeDocument/2006/relationships/tags" Target="../tags/tag1544.xml"/><Relationship Id="rId3" Type="http://schemas.openxmlformats.org/officeDocument/2006/relationships/tags" Target="../tags/tag1543.xml"/><Relationship Id="rId2" Type="http://schemas.openxmlformats.org/officeDocument/2006/relationships/tags" Target="../tags/tag15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6.xml"/><Relationship Id="rId2" Type="http://schemas.openxmlformats.org/officeDocument/2006/relationships/tags" Target="../tags/tag1545.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50.xml"/><Relationship Id="rId3" Type="http://schemas.openxmlformats.org/officeDocument/2006/relationships/tags" Target="../tags/tag1549.xml"/><Relationship Id="rId2" Type="http://schemas.openxmlformats.org/officeDocument/2006/relationships/tags" Target="../tags/tag1548.xml"/><Relationship Id="rId1" Type="http://schemas.openxmlformats.org/officeDocument/2006/relationships/tags" Target="../tags/tag1547.xml"/></Relationships>
</file>

<file path=ppt/slides/_rels/slide7.xml.rels><?xml version="1.0" encoding="UTF-8" standalone="yes"?>
<Relationships xmlns="http://schemas.openxmlformats.org/package/2006/relationships"><Relationship Id="rId9" Type="http://schemas.openxmlformats.org/officeDocument/2006/relationships/tags" Target="../tags/tag1557.xml"/><Relationship Id="rId8" Type="http://schemas.openxmlformats.org/officeDocument/2006/relationships/tags" Target="../tags/tag1556.xml"/><Relationship Id="rId7" Type="http://schemas.openxmlformats.org/officeDocument/2006/relationships/tags" Target="../tags/tag1555.xml"/><Relationship Id="rId6" Type="http://schemas.openxmlformats.org/officeDocument/2006/relationships/tags" Target="../tags/tag1554.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1553.xml"/><Relationship Id="rId27" Type="http://schemas.openxmlformats.org/officeDocument/2006/relationships/slideLayout" Target="../slideLayouts/slideLayout20.xml"/><Relationship Id="rId26" Type="http://schemas.openxmlformats.org/officeDocument/2006/relationships/tags" Target="../tags/tag1568.xml"/><Relationship Id="rId25" Type="http://schemas.openxmlformats.org/officeDocument/2006/relationships/tags" Target="../tags/tag1567.xml"/><Relationship Id="rId24" Type="http://schemas.openxmlformats.org/officeDocument/2006/relationships/tags" Target="../tags/tag1566.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565.xml"/><Relationship Id="rId20" Type="http://schemas.openxmlformats.org/officeDocument/2006/relationships/tags" Target="../tags/tag1564.xml"/><Relationship Id="rId2" Type="http://schemas.openxmlformats.org/officeDocument/2006/relationships/tags" Target="../tags/tag1552.xml"/><Relationship Id="rId19" Type="http://schemas.openxmlformats.org/officeDocument/2006/relationships/tags" Target="../tags/tag1563.xml"/><Relationship Id="rId18" Type="http://schemas.openxmlformats.org/officeDocument/2006/relationships/tags" Target="../tags/tag1562.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1561.xml"/><Relationship Id="rId14" Type="http://schemas.openxmlformats.org/officeDocument/2006/relationships/tags" Target="../tags/tag1560.xml"/><Relationship Id="rId13" Type="http://schemas.openxmlformats.org/officeDocument/2006/relationships/tags" Target="../tags/tag1559.xml"/><Relationship Id="rId12" Type="http://schemas.openxmlformats.org/officeDocument/2006/relationships/tags" Target="../tags/tag1558.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155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72.xml"/><Relationship Id="rId3" Type="http://schemas.openxmlformats.org/officeDocument/2006/relationships/tags" Target="../tags/tag1571.xml"/><Relationship Id="rId2" Type="http://schemas.openxmlformats.org/officeDocument/2006/relationships/tags" Target="../tags/tag1570.xml"/><Relationship Id="rId1" Type="http://schemas.openxmlformats.org/officeDocument/2006/relationships/tags" Target="../tags/tag1569.xml"/></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1579.xml"/><Relationship Id="rId7" Type="http://schemas.openxmlformats.org/officeDocument/2006/relationships/tags" Target="../tags/tag1578.xml"/><Relationship Id="rId6" Type="http://schemas.openxmlformats.org/officeDocument/2006/relationships/tags" Target="../tags/tag1577.xml"/><Relationship Id="rId5" Type="http://schemas.openxmlformats.org/officeDocument/2006/relationships/tags" Target="../tags/tag1576.xml"/><Relationship Id="rId4" Type="http://schemas.openxmlformats.org/officeDocument/2006/relationships/tags" Target="../tags/tag1575.xml"/><Relationship Id="rId3" Type="http://schemas.openxmlformats.org/officeDocument/2006/relationships/tags" Target="../tags/tag1574.xml"/><Relationship Id="rId2" Type="http://schemas.openxmlformats.org/officeDocument/2006/relationships/image" Target="../media/image20.png"/><Relationship Id="rId13" Type="http://schemas.openxmlformats.org/officeDocument/2006/relationships/slideLayout" Target="../slideLayouts/slideLayout18.xml"/><Relationship Id="rId12" Type="http://schemas.openxmlformats.org/officeDocument/2006/relationships/tags" Target="../tags/tag1581.xml"/><Relationship Id="rId11" Type="http://schemas.openxmlformats.org/officeDocument/2006/relationships/image" Target="../media/image22.png"/><Relationship Id="rId10" Type="http://schemas.openxmlformats.org/officeDocument/2006/relationships/tags" Target="../tags/tag1580.xml"/><Relationship Id="rId1" Type="http://schemas.openxmlformats.org/officeDocument/2006/relationships/tags" Target="../tags/tag15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1691005" y="2802255"/>
            <a:ext cx="8810625" cy="1490345"/>
          </a:xfrm>
          <a:prstGeom prst="rect">
            <a:avLst/>
          </a:prstGeom>
          <a:noFill/>
        </p:spPr>
        <p:txBody>
          <a:bodyPr wrap="none" rtlCol="0">
            <a:normAutofit fontScale="80000"/>
          </a:bodyPr>
          <a:lstStyle/>
          <a:p>
            <a:pPr algn="ctr"/>
            <a:r>
              <a:rPr lang="zh-CN" altLang="en-US" sz="5400" b="1" dirty="0">
                <a:solidFill>
                  <a:srgbClr val="005825"/>
                </a:solidFill>
              </a:rPr>
              <a:t>计算机图形学第八组期末项目汇报</a:t>
            </a:r>
            <a:endParaRPr lang="zh-CN" altLang="en-US" sz="5400" b="1" dirty="0">
              <a:solidFill>
                <a:srgbClr val="005825"/>
              </a:solidFill>
            </a:endParaRPr>
          </a:p>
          <a:p>
            <a:pPr algn="ctr"/>
            <a:r>
              <a:rPr lang="zh-CN" altLang="en-US" sz="5000" b="1" i="1" dirty="0">
                <a:solidFill>
                  <a:srgbClr val="005825"/>
                </a:solidFill>
              </a:rPr>
              <a:t>用</a:t>
            </a:r>
            <a:r>
              <a:rPr lang="en-US" altLang="zh-CN" sz="5000" b="1" i="1" dirty="0">
                <a:solidFill>
                  <a:srgbClr val="005825"/>
                </a:solidFill>
              </a:rPr>
              <a:t>OpenGL</a:t>
            </a:r>
            <a:r>
              <a:rPr lang="zh-CN" altLang="en-US" sz="5000" b="1" i="1" dirty="0">
                <a:solidFill>
                  <a:srgbClr val="005825"/>
                </a:solidFill>
              </a:rPr>
              <a:t>搭建并渲染一个场景</a:t>
            </a:r>
            <a:endParaRPr lang="zh-CN" altLang="en-US" sz="5000" b="1" i="1" dirty="0">
              <a:solidFill>
                <a:srgbClr val="005825"/>
              </a:solidFill>
            </a:endParaRPr>
          </a:p>
        </p:txBody>
      </p:sp>
      <p:sp>
        <p:nvSpPr>
          <p:cNvPr id="9" name="文本框 8"/>
          <p:cNvSpPr txBox="1"/>
          <p:nvPr>
            <p:custDataLst>
              <p:tags r:id="rId4"/>
            </p:custDataLst>
          </p:nvPr>
        </p:nvSpPr>
        <p:spPr>
          <a:xfrm>
            <a:off x="5271134" y="5166489"/>
            <a:ext cx="164973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sp>
        <p:nvSpPr>
          <p:cNvPr id="2" name="文本框 1"/>
          <p:cNvSpPr txBox="1"/>
          <p:nvPr/>
        </p:nvSpPr>
        <p:spPr>
          <a:xfrm>
            <a:off x="1456055" y="4527550"/>
            <a:ext cx="9668510" cy="531495"/>
          </a:xfrm>
          <a:prstGeom prst="rect">
            <a:avLst/>
          </a:prstGeom>
          <a:noFill/>
        </p:spPr>
        <p:txBody>
          <a:bodyPr wrap="square" rtlCol="0">
            <a:noAutofit/>
          </a:bodyPr>
          <a:p>
            <a:pPr algn="ctr"/>
            <a:r>
              <a:rPr lang="zh-CN" altLang="en-US" sz="2800"/>
              <a:t>组长：</a:t>
            </a:r>
            <a:r>
              <a:rPr lang="zh-CN" altLang="en-US" sz="2800">
                <a:sym typeface="+mn-ea"/>
              </a:rPr>
              <a:t>张誉方</a:t>
            </a:r>
            <a:r>
              <a:rPr lang="en-US" altLang="zh-CN" sz="2800">
                <a:sym typeface="+mn-ea"/>
              </a:rPr>
              <a:t>   </a:t>
            </a:r>
            <a:r>
              <a:rPr lang="zh-CN" altLang="en-US" sz="2800">
                <a:sym typeface="+mn-ea"/>
              </a:rPr>
              <a:t>组员：柳亦霏</a:t>
            </a:r>
            <a:r>
              <a:rPr lang="en-US" altLang="zh-CN" sz="2800">
                <a:sym typeface="+mn-ea"/>
              </a:rPr>
              <a:t>  </a:t>
            </a:r>
            <a:r>
              <a:rPr lang="zh-CN" altLang="en-US" sz="2800">
                <a:sym typeface="+mn-ea"/>
              </a:rPr>
              <a:t>曾壮</a:t>
            </a:r>
            <a:r>
              <a:rPr lang="en-US" altLang="zh-CN" sz="2800">
                <a:sym typeface="+mn-ea"/>
              </a:rPr>
              <a:t>  </a:t>
            </a:r>
            <a:r>
              <a:rPr lang="zh-CN" altLang="en-US" sz="2800">
                <a:sym typeface="+mn-ea"/>
              </a:rPr>
              <a:t>张景翔</a:t>
            </a:r>
            <a:r>
              <a:rPr lang="en-US" altLang="zh-CN" sz="2800">
                <a:sym typeface="+mn-ea"/>
              </a:rPr>
              <a:t>  </a:t>
            </a:r>
            <a:r>
              <a:rPr lang="zh-CN" altLang="en-US" sz="2800">
                <a:sym typeface="+mn-ea"/>
              </a:rPr>
              <a:t>钟思玥</a:t>
            </a:r>
            <a:r>
              <a:rPr lang="en-US" altLang="zh-CN" sz="2800">
                <a:sym typeface="+mn-ea"/>
              </a:rPr>
              <a:t>  </a:t>
            </a:r>
            <a:r>
              <a:rPr lang="zh-CN" altLang="en-US" sz="2800">
                <a:sym typeface="+mn-ea"/>
              </a:rPr>
              <a:t>钟旺烜</a:t>
            </a:r>
            <a:endParaRPr lang="zh-CN" altLang="en-US" sz="2800">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fontScale="90000"/>
          </a:bodyPr>
          <a:lstStyle/>
          <a:p>
            <a:pPr lvl="0" algn="l">
              <a:lnSpc>
                <a:spcPct val="120000"/>
              </a:lnSpc>
              <a:buClrTx/>
              <a:buSzTx/>
              <a:buFontTx/>
            </a:pPr>
            <a:r>
              <a:rPr lang="zh-CN" altLang="en-US" sz="3555" b="1" dirty="0">
                <a:solidFill>
                  <a:schemeClr val="accent2">
                    <a:lumMod val="50000"/>
                    <a:hueOff val="10800000"/>
                  </a:schemeClr>
                </a:solidFill>
                <a:latin typeface="+mn-lt"/>
                <a:ea typeface="+mn-ea"/>
                <a:cs typeface="+mn-cs"/>
                <a:sym typeface="+mn-ea"/>
              </a:rPr>
              <a:t>亮点二：实现基于图像的光照</a:t>
            </a:r>
            <a:r>
              <a:rPr lang="en-US" altLang="zh-CN" sz="3555" b="1" dirty="0">
                <a:solidFill>
                  <a:schemeClr val="accent2">
                    <a:lumMod val="50000"/>
                    <a:hueOff val="10800000"/>
                  </a:schemeClr>
                </a:solidFill>
                <a:latin typeface="+mn-lt"/>
                <a:ea typeface="+mn-ea"/>
                <a:cs typeface="+mn-cs"/>
                <a:sym typeface="+mn-ea"/>
              </a:rPr>
              <a:t>(IBL)</a:t>
            </a:r>
            <a:br>
              <a:rPr lang="en-US" altLang="zh-CN" sz="3555" b="1" dirty="0">
                <a:solidFill>
                  <a:schemeClr val="accent2">
                    <a:lumMod val="50000"/>
                    <a:hueOff val="10800000"/>
                  </a:schemeClr>
                </a:solidFill>
                <a:latin typeface="+mn-lt"/>
                <a:ea typeface="+mn-ea"/>
                <a:cs typeface="+mn-cs"/>
                <a:sym typeface="+mn-ea"/>
              </a:rPr>
            </a:br>
            <a:endParaRPr lang="en-US" altLang="zh-CN" sz="3555" b="1" dirty="0">
              <a:solidFill>
                <a:schemeClr val="accent2">
                  <a:lumMod val="50000"/>
                  <a:hueOff val="10800000"/>
                </a:schemeClr>
              </a:solidFill>
              <a:latin typeface="+mn-lt"/>
              <a:ea typeface="+mn-ea"/>
              <a:cs typeface="+mn-cs"/>
              <a:sym typeface="+mn-ea"/>
            </a:endParaRPr>
          </a:p>
        </p:txBody>
      </p:sp>
      <p:pic>
        <p:nvPicPr>
          <p:cNvPr id="30" name="图片 29" descr="E:/2025 Computer Graphics/2025-SYSU-Computer-Graphic-Group-8-FinalProject/demo/no_IBL.pngno_IBL"/>
          <p:cNvPicPr>
            <a:picLocks noChangeAspect="1"/>
          </p:cNvPicPr>
          <p:nvPr/>
        </p:nvPicPr>
        <p:blipFill>
          <a:blip r:embed="rId2"/>
          <a:srcRect t="80" b="80"/>
          <a:stretch>
            <a:fillRect/>
          </a:stretch>
        </p:blipFill>
        <p:spPr>
          <a:xfrm>
            <a:off x="572770" y="2957195"/>
            <a:ext cx="5523230" cy="3097530"/>
          </a:xfrm>
          <a:prstGeom prst="rect">
            <a:avLst/>
          </a:prstGeom>
        </p:spPr>
      </p:pic>
      <p:sp>
        <p:nvSpPr>
          <p:cNvPr id="33" name="文本框 32"/>
          <p:cNvSpPr txBox="1"/>
          <p:nvPr/>
        </p:nvSpPr>
        <p:spPr>
          <a:xfrm>
            <a:off x="572770" y="1378585"/>
            <a:ext cx="11389995" cy="1052195"/>
          </a:xfrm>
          <a:prstGeom prst="rect">
            <a:avLst/>
          </a:prstGeom>
          <a:noFill/>
        </p:spPr>
        <p:txBody>
          <a:bodyPr wrap="square" rtlCol="0">
            <a:noAutofit/>
          </a:bodyPr>
          <a:p>
            <a:pPr indent="457200"/>
            <a:r>
              <a:rPr lang="zh-CN" altLang="en-US"/>
              <a:t>参照</a:t>
            </a:r>
            <a:r>
              <a:rPr lang="en-US" altLang="zh-CN"/>
              <a:t>LearingOpenGL</a:t>
            </a:r>
            <a:r>
              <a:rPr lang="zh-CN" altLang="en-US"/>
              <a:t>教程中给出的原理与计算公式以及提供的代码，实现了</a:t>
            </a:r>
            <a:r>
              <a:rPr lang="en-US" altLang="zh-CN"/>
              <a:t>IBL</a:t>
            </a:r>
            <a:r>
              <a:rPr lang="zh-CN" altLang="en-US"/>
              <a:t>。此功能可以将环境立方体贴图</a:t>
            </a:r>
            <a:r>
              <a:rPr lang="en-US" altLang="zh-CN"/>
              <a:t> (Cubemap) </a:t>
            </a:r>
            <a:r>
              <a:rPr lang="zh-CN" altLang="en-US"/>
              <a:t>的每个像素视为光源，通过在渲染方程中直接使用它来有效地捕捉环境的全局光照和氛围，使物体更好地融入其环境。（左图无</a:t>
            </a:r>
            <a:r>
              <a:rPr lang="en-US" altLang="zh-CN"/>
              <a:t>IBL, </a:t>
            </a:r>
            <a:r>
              <a:rPr lang="zh-CN" altLang="en-US"/>
              <a:t>右图有</a:t>
            </a:r>
            <a:r>
              <a:rPr lang="en-US" altLang="zh-CN"/>
              <a:t>IBL</a:t>
            </a:r>
            <a:r>
              <a:rPr lang="zh-CN" altLang="en-US"/>
              <a:t>）</a:t>
            </a:r>
            <a:endParaRPr lang="zh-CN" altLang="en-US"/>
          </a:p>
          <a:p>
            <a:endParaRPr lang="zh-CN" altLang="en-US"/>
          </a:p>
        </p:txBody>
      </p:sp>
      <p:pic>
        <p:nvPicPr>
          <p:cNvPr id="4" name="图片 3" descr="IBL_2"/>
          <p:cNvPicPr>
            <a:picLocks noChangeAspect="1"/>
          </p:cNvPicPr>
          <p:nvPr/>
        </p:nvPicPr>
        <p:blipFill>
          <a:blip r:embed="rId3"/>
          <a:srcRect t="5333"/>
          <a:stretch>
            <a:fillRect/>
          </a:stretch>
        </p:blipFill>
        <p:spPr>
          <a:xfrm>
            <a:off x="6254115" y="2947035"/>
            <a:ext cx="5541010" cy="31076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三：Shadow Mapping阴影</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8"/>
          <p:cNvSpPr>
            <a:spLocks noGrp="1"/>
          </p:cNvSpPr>
          <p:nvPr>
            <p:ph type="body" idx="16393"/>
            <p:custDataLst>
              <p:tags r:id="rId2"/>
            </p:custDataLst>
          </p:nvPr>
        </p:nvSpPr>
        <p:spPr>
          <a:xfrm>
            <a:off x="609600" y="1158875"/>
            <a:ext cx="54000" cy="2032000"/>
          </a:xfrm>
        </p:spPr>
        <p:txBody>
          <a:bodyPr/>
          <a:p>
            <a:r>
              <a:rPr lang="zh-CN" altLang="en-US">
                <a:solidFill>
                  <a:schemeClr val="bg1"/>
                </a:solidFill>
              </a:rPr>
              <a:t> </a:t>
            </a:r>
            <a:endParaRPr lang="zh-CN" altLang="en-US">
              <a:solidFill>
                <a:schemeClr val="bg1"/>
              </a:solidFill>
            </a:endParaRPr>
          </a:p>
        </p:txBody>
      </p:sp>
      <p:sp>
        <p:nvSpPr>
          <p:cNvPr id="5" name="文本占位符 4"/>
          <p:cNvSpPr>
            <a:spLocks noGrp="1"/>
          </p:cNvSpPr>
          <p:nvPr>
            <p:ph type="body" idx="16386"/>
            <p:custDataLst>
              <p:tags r:id="rId3"/>
            </p:custDataLst>
          </p:nvPr>
        </p:nvSpPr>
        <p:spPr>
          <a:xfrm>
            <a:off x="810895" y="1158875"/>
            <a:ext cx="3098800" cy="406400"/>
          </a:xfrm>
        </p:spPr>
        <p:txBody>
          <a:bodyPr>
            <a:normAutofit/>
          </a:bodyPr>
          <a:p>
            <a:r>
              <a:rPr lang="zh-CN" altLang="en-US">
                <a:solidFill>
                  <a:schemeClr val="tx1"/>
                </a:solidFill>
              </a:rPr>
              <a:t>效果</a:t>
            </a:r>
            <a:endParaRPr lang="zh-CN" altLang="en-US">
              <a:solidFill>
                <a:schemeClr val="tx1"/>
              </a:solidFill>
            </a:endParaRPr>
          </a:p>
        </p:txBody>
      </p:sp>
      <p:sp>
        <p:nvSpPr>
          <p:cNvPr id="6" name="文本占位符 5"/>
          <p:cNvSpPr>
            <a:spLocks noGrp="1"/>
          </p:cNvSpPr>
          <p:nvPr>
            <p:ph type="body" idx="16387"/>
            <p:custDataLst>
              <p:tags r:id="rId4"/>
            </p:custDataLst>
          </p:nvPr>
        </p:nvSpPr>
        <p:spPr>
          <a:xfrm>
            <a:off x="762000" y="1666875"/>
            <a:ext cx="3098800" cy="1524000"/>
          </a:xfrm>
        </p:spPr>
        <p:txBody>
          <a:bodyPr>
            <a:normAutofit/>
          </a:bodyPr>
          <a:p>
            <a:r>
              <a:rPr lang="zh-CN" altLang="en-US" sz="1500">
                <a:solidFill>
                  <a:schemeClr val="tx1"/>
                </a:solidFill>
              </a:rPr>
              <a:t>详细描述：Shadow Mapping阴影技术为场景中的物体，如书架、桌椅等投射出柔和的点光源阴影，增强了场景的空间层次感，使整个微型图书馆场景更加逼真和立体。</a:t>
            </a:r>
            <a:endParaRPr lang="zh-CN" altLang="en-US" sz="1500">
              <a:solidFill>
                <a:schemeClr val="tx1"/>
              </a:solidFill>
            </a:endParaRPr>
          </a:p>
        </p:txBody>
      </p:sp>
      <p:sp>
        <p:nvSpPr>
          <p:cNvPr id="7" name="装饰  1"/>
          <p:cNvSpPr>
            <a:spLocks noGrp="1"/>
          </p:cNvSpPr>
          <p:nvPr>
            <p:ph type="body" idx="16394"/>
            <p:custDataLst>
              <p:tags r:id="rId5"/>
            </p:custDataLst>
          </p:nvPr>
        </p:nvSpPr>
        <p:spPr>
          <a:xfrm>
            <a:off x="3962400" y="1158875"/>
            <a:ext cx="54000" cy="2340000"/>
          </a:xfrm>
        </p:spPr>
        <p:txBody>
          <a:bodyPr/>
          <a:p>
            <a:r>
              <a:rPr lang="zh-CN" altLang="en-US">
                <a:solidFill>
                  <a:schemeClr val="bg1"/>
                </a:solidFill>
              </a:rPr>
              <a:t> </a:t>
            </a:r>
            <a:endParaRPr lang="zh-CN" altLang="en-US">
              <a:solidFill>
                <a:schemeClr val="bg1"/>
              </a:solidFill>
            </a:endParaRPr>
          </a:p>
        </p:txBody>
      </p:sp>
      <p:sp>
        <p:nvSpPr>
          <p:cNvPr id="8" name="文本占位符 7"/>
          <p:cNvSpPr>
            <a:spLocks noGrp="1"/>
          </p:cNvSpPr>
          <p:nvPr>
            <p:ph type="body" idx="16388"/>
            <p:custDataLst>
              <p:tags r:id="rId6"/>
            </p:custDataLst>
          </p:nvPr>
        </p:nvSpPr>
        <p:spPr>
          <a:xfrm>
            <a:off x="4117975" y="1158875"/>
            <a:ext cx="3098800" cy="406400"/>
          </a:xfrm>
        </p:spPr>
        <p:txBody>
          <a:bodyPr>
            <a:normAutofit/>
          </a:bodyPr>
          <a:p>
            <a:r>
              <a:rPr lang="zh-CN" altLang="en-US">
                <a:solidFill>
                  <a:schemeClr val="tx1"/>
                </a:solidFill>
              </a:rPr>
              <a:t>原理</a:t>
            </a:r>
            <a:endParaRPr lang="zh-CN" altLang="en-US">
              <a:solidFill>
                <a:schemeClr val="tx1"/>
              </a:solidFill>
            </a:endParaRPr>
          </a:p>
        </p:txBody>
      </p:sp>
      <p:pic>
        <p:nvPicPr>
          <p:cNvPr id="15" name="图片 14" descr="no_shadow"/>
          <p:cNvPicPr>
            <a:picLocks noChangeAspect="1"/>
          </p:cNvPicPr>
          <p:nvPr/>
        </p:nvPicPr>
        <p:blipFill>
          <a:blip r:embed="rId7"/>
          <a:srcRect t="5579"/>
          <a:stretch>
            <a:fillRect/>
          </a:stretch>
        </p:blipFill>
        <p:spPr>
          <a:xfrm>
            <a:off x="299720" y="3604895"/>
            <a:ext cx="4878705" cy="2719070"/>
          </a:xfrm>
          <a:prstGeom prst="rect">
            <a:avLst/>
          </a:prstGeom>
        </p:spPr>
      </p:pic>
      <p:pic>
        <p:nvPicPr>
          <p:cNvPr id="14" name="图片 13" descr="shadow"/>
          <p:cNvPicPr>
            <a:picLocks noChangeAspect="1"/>
          </p:cNvPicPr>
          <p:nvPr/>
        </p:nvPicPr>
        <p:blipFill>
          <a:blip r:embed="rId8"/>
          <a:srcRect t="5160"/>
          <a:stretch>
            <a:fillRect/>
          </a:stretch>
        </p:blipFill>
        <p:spPr>
          <a:xfrm>
            <a:off x="5934710" y="3592830"/>
            <a:ext cx="4890135" cy="2731135"/>
          </a:xfrm>
          <a:prstGeom prst="rect">
            <a:avLst/>
          </a:prstGeom>
        </p:spPr>
      </p:pic>
      <p:sp>
        <p:nvSpPr>
          <p:cNvPr id="9" name="文本占位符 8"/>
          <p:cNvSpPr>
            <a:spLocks noGrp="1"/>
          </p:cNvSpPr>
          <p:nvPr>
            <p:ph type="body" idx="16389"/>
            <p:custDataLst>
              <p:tags r:id="rId9"/>
            </p:custDataLst>
          </p:nvPr>
        </p:nvSpPr>
        <p:spPr>
          <a:xfrm>
            <a:off x="4117975" y="1666875"/>
            <a:ext cx="7216140" cy="1524000"/>
          </a:xfrm>
        </p:spPr>
        <p:txBody>
          <a:bodyPr>
            <a:noAutofit/>
          </a:bodyPr>
          <a:p>
            <a:r>
              <a:rPr lang="zh-CN" altLang="en-US" sz="1500">
                <a:solidFill>
                  <a:schemeClr val="tx1"/>
                </a:solidFill>
              </a:rPr>
              <a:t>点光源阴影实现的核心在于生成深度立方体贴图，对于点光源来说，这样的贴图一共要生成六个。这里选择使用几何着色器实现一次渲染过程建立深度立方体贴图。在生成深度立方体贴图后，我们将这些立方体贴图传递给我们的</a:t>
            </a:r>
            <a:r>
              <a:rPr lang="en-US" altLang="zh-CN" sz="1500">
                <a:solidFill>
                  <a:schemeClr val="tx1"/>
                </a:solidFill>
              </a:rPr>
              <a:t>PBR</a:t>
            </a:r>
            <a:r>
              <a:rPr lang="zh-CN" altLang="en-US" sz="1500">
                <a:solidFill>
                  <a:schemeClr val="tx1"/>
                </a:solidFill>
              </a:rPr>
              <a:t>光照片段着色器，用来计算对应的阴影因子。最后将这个阴影因子应用到我们实现颜色计算的部分，便可以实现阴影了。同样，为了让实现的阴影更加的柔和与真实，使用到了</a:t>
            </a:r>
            <a:r>
              <a:rPr lang="en-US" altLang="zh-CN" sz="1500">
                <a:solidFill>
                  <a:schemeClr val="tx1"/>
                </a:solidFill>
              </a:rPr>
              <a:t>PCF</a:t>
            </a:r>
            <a:r>
              <a:rPr lang="zh-CN" altLang="en-US" sz="1500">
                <a:solidFill>
                  <a:schemeClr val="tx1"/>
                </a:solidFill>
              </a:rPr>
              <a:t>与动态</a:t>
            </a:r>
            <a:r>
              <a:rPr lang="en-US" altLang="zh-CN" sz="1500">
                <a:solidFill>
                  <a:schemeClr val="tx1"/>
                </a:solidFill>
              </a:rPr>
              <a:t>Bias</a:t>
            </a:r>
            <a:r>
              <a:rPr lang="zh-CN" altLang="en-US" sz="1500">
                <a:solidFill>
                  <a:schemeClr val="tx1"/>
                </a:solidFill>
              </a:rPr>
              <a:t>。来解决阴影痤疮，漏光和锯齿化问题。</a:t>
            </a:r>
            <a:endParaRPr lang="zh-CN" altLang="en-US" sz="1500">
              <a:solidFill>
                <a:schemeClr val="tx1"/>
              </a:solidFill>
            </a:endParaRPr>
          </a:p>
          <a:p>
            <a:endParaRPr lang="zh-CN" altLang="en-US" sz="1500">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ctrTitle" idx="16385"/>
            <p:custDataLst>
              <p:tags r:id="rId1"/>
            </p:custDataLst>
          </p:nvPr>
        </p:nvSpPr>
        <p:spPr>
          <a:xfrm>
            <a:off x="609600" y="366395"/>
            <a:ext cx="10972800" cy="609600"/>
          </a:xfrm>
        </p:spPr>
        <p:txBody>
          <a:bodyPr>
            <a:normAutofit/>
          </a:bodyPr>
          <a:p>
            <a:r>
              <a:rPr lang="zh-CN" altLang="en-US" sz="3200"/>
              <a:t>PCF软阴影效果对比解析</a:t>
            </a:r>
            <a:endParaRPr lang="zh-CN" altLang="en-US" sz="3200"/>
          </a:p>
        </p:txBody>
      </p:sp>
      <p:sp>
        <p:nvSpPr>
          <p:cNvPr id="20" name="装饰  0"/>
          <p:cNvSpPr>
            <a:spLocks noGrp="1"/>
          </p:cNvSpPr>
          <p:nvPr>
            <p:custDataLst>
              <p:tags r:id="rId2"/>
            </p:custDataLst>
          </p:nvPr>
        </p:nvSpPr>
        <p:spPr>
          <a:xfrm>
            <a:off x="670560" y="1254760"/>
            <a:ext cx="4789805" cy="512254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8" name="文本占位符 4"/>
          <p:cNvSpPr>
            <a:spLocks noGrp="1"/>
          </p:cNvSpPr>
          <p:nvPr>
            <p:custDataLst>
              <p:tags r:id="rId3"/>
            </p:custDataLst>
          </p:nvPr>
        </p:nvSpPr>
        <p:spPr>
          <a:xfrm>
            <a:off x="1700530" y="4443730"/>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硬阴影表现</a:t>
            </a:r>
            <a:endParaRPr lang="zh-CN" altLang="en-US"/>
          </a:p>
        </p:txBody>
      </p:sp>
      <p:sp>
        <p:nvSpPr>
          <p:cNvPr id="19" name="文本占位符 5"/>
          <p:cNvSpPr>
            <a:spLocks noGrp="1"/>
          </p:cNvSpPr>
          <p:nvPr>
            <p:custDataLst>
              <p:tags r:id="rId4"/>
            </p:custDataLst>
          </p:nvPr>
        </p:nvSpPr>
        <p:spPr>
          <a:xfrm>
            <a:off x="893445" y="5013960"/>
            <a:ext cx="4458335" cy="115951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传统阴影映射仅用单一采样点判断，阴影边缘呈锐利块状或锯齿状，二值化特征明显（全黑或全亮），与真实光线散射的柔和阴影差异显著。</a:t>
            </a:r>
            <a:endParaRPr lang="zh-CN" altLang="en-US"/>
          </a:p>
        </p:txBody>
      </p:sp>
      <p:sp>
        <p:nvSpPr>
          <p:cNvPr id="24" name="装饰  4"/>
          <p:cNvSpPr>
            <a:spLocks noGrp="1"/>
          </p:cNvSpPr>
          <p:nvPr>
            <p:custDataLst>
              <p:tags r:id="rId5"/>
            </p:custDataLst>
          </p:nvPr>
        </p:nvSpPr>
        <p:spPr>
          <a:xfrm>
            <a:off x="6344920" y="1062990"/>
            <a:ext cx="4791710" cy="531431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8"/>
          <p:cNvSpPr>
            <a:spLocks noGrp="1"/>
          </p:cNvSpPr>
          <p:nvPr>
            <p:custDataLst>
              <p:tags r:id="rId6"/>
            </p:custDataLst>
          </p:nvPr>
        </p:nvSpPr>
        <p:spPr>
          <a:xfrm>
            <a:off x="7361555" y="4518025"/>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PCF优化效果</a:t>
            </a:r>
            <a:endParaRPr lang="zh-CN" altLang="en-US"/>
          </a:p>
        </p:txBody>
      </p:sp>
      <p:sp>
        <p:nvSpPr>
          <p:cNvPr id="23" name="文本占位符 9"/>
          <p:cNvSpPr>
            <a:spLocks noGrp="1"/>
          </p:cNvSpPr>
          <p:nvPr>
            <p:custDataLst>
              <p:tags r:id="rId7"/>
            </p:custDataLst>
          </p:nvPr>
        </p:nvSpPr>
        <p:spPr>
          <a:xfrm>
            <a:off x="6649720" y="4924425"/>
            <a:ext cx="4268470" cy="133858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PCF通过多采样核（如9-25个采样点）对阴影边缘周边深度值加权融合，计算“阴影覆盖比例”，实现0-1的平滑过渡，边缘模糊自然，显著提升真实感。</a:t>
            </a:r>
            <a:endParaRPr lang="zh-CN" altLang="en-US"/>
          </a:p>
        </p:txBody>
      </p:sp>
      <p:pic>
        <p:nvPicPr>
          <p:cNvPr id="30" name="图片 29" descr="noPCF"/>
          <p:cNvPicPr>
            <a:picLocks noChangeAspect="1"/>
          </p:cNvPicPr>
          <p:nvPr/>
        </p:nvPicPr>
        <p:blipFill>
          <a:blip r:embed="rId8"/>
          <a:srcRect l="27501" t="13737" r="-6404" b="-6042"/>
          <a:stretch>
            <a:fillRect/>
          </a:stretch>
        </p:blipFill>
        <p:spPr>
          <a:xfrm>
            <a:off x="993140" y="1427480"/>
            <a:ext cx="4543425" cy="3135630"/>
          </a:xfrm>
          <a:prstGeom prst="rect">
            <a:avLst/>
          </a:prstGeom>
        </p:spPr>
      </p:pic>
      <p:pic>
        <p:nvPicPr>
          <p:cNvPr id="31" name="图片 30" descr="PCF"/>
          <p:cNvPicPr>
            <a:picLocks noChangeAspect="1"/>
          </p:cNvPicPr>
          <p:nvPr/>
        </p:nvPicPr>
        <p:blipFill>
          <a:blip r:embed="rId9"/>
          <a:srcRect l="35256" t="25251" r="15721" b="7103"/>
          <a:stretch>
            <a:fillRect/>
          </a:stretch>
        </p:blipFill>
        <p:spPr>
          <a:xfrm>
            <a:off x="6887845" y="1291590"/>
            <a:ext cx="3791585" cy="310578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Arial" panose="020B0604020202020204" pitchFamily="34" charset="0"/>
                <a:sym typeface="+mn-ea"/>
              </a:rPr>
              <a:t>亮点</a:t>
            </a:r>
            <a:r>
              <a:rPr lang="zh-CN" altLang="en-US" sz="3200" b="1" dirty="0">
                <a:solidFill>
                  <a:schemeClr val="accent2">
                    <a:lumMod val="50000"/>
                    <a:hueOff val="10800000"/>
                  </a:schemeClr>
                </a:solidFill>
                <a:latin typeface="+mn-lt"/>
                <a:ea typeface="+mn-ea"/>
                <a:cs typeface="Arial" panose="020B0604020202020204" pitchFamily="34" charset="0"/>
                <a:sym typeface="+mn-ea"/>
              </a:rPr>
              <a:t>四：</a:t>
            </a:r>
            <a:r>
              <a:rPr lang="zh-CN" altLang="en-US" sz="3200" b="1" dirty="0">
                <a:solidFill>
                  <a:schemeClr val="accent2">
                    <a:lumMod val="50000"/>
                    <a:hueOff val="10800000"/>
                  </a:schemeClr>
                </a:solidFill>
                <a:latin typeface="+mn-lt"/>
                <a:ea typeface="+mn-ea"/>
                <a:cs typeface="+mn-cs"/>
                <a:sym typeface="+mn-ea"/>
              </a:rPr>
              <a:t>交互摄像机</a:t>
            </a:r>
            <a:endParaRPr lang="zh-CN" altLang="en-US" sz="3200" b="1" dirty="0">
              <a:solidFill>
                <a:schemeClr val="accent2">
                  <a:lumMod val="50000"/>
                  <a:hueOff val="10800000"/>
                </a:schemeClr>
              </a:solidFill>
              <a:latin typeface="+mn-lt"/>
              <a:ea typeface="+mn-ea"/>
              <a:cs typeface="+mn-cs"/>
              <a:sym typeface="+mn-ea"/>
            </a:endParaRPr>
          </a:p>
        </p:txBody>
      </p:sp>
      <p:sp>
        <p:nvSpPr>
          <p:cNvPr id="4" name="文本占位符 3"/>
          <p:cNvSpPr>
            <a:spLocks noGrp="1"/>
          </p:cNvSpPr>
          <p:nvPr>
            <p:ph type="body" idx="16388"/>
            <p:custDataLst>
              <p:tags r:id="rId2"/>
            </p:custDataLst>
          </p:nvPr>
        </p:nvSpPr>
        <p:spPr/>
        <p:txBody>
          <a:bodyPr/>
          <a:p>
            <a:r>
              <a:rPr lang="zh-CN" altLang="en-US">
                <a:solidFill>
                  <a:schemeClr val="bg1"/>
                </a:solidFill>
              </a:rPr>
              <a:t>01</a:t>
            </a:r>
            <a:endParaRPr lang="zh-CN" altLang="en-US">
              <a:solidFill>
                <a:schemeClr val="bg1"/>
              </a:solidFill>
            </a:endParaRPr>
          </a:p>
        </p:txBody>
      </p:sp>
      <p:sp>
        <p:nvSpPr>
          <p:cNvPr id="6" name="文本占位符 5"/>
          <p:cNvSpPr>
            <a:spLocks noGrp="1"/>
          </p:cNvSpPr>
          <p:nvPr>
            <p:ph type="body" idx="16387"/>
            <p:custDataLst>
              <p:tags r:id="rId3"/>
            </p:custDataLst>
          </p:nvPr>
        </p:nvSpPr>
        <p:spPr>
          <a:xfrm>
            <a:off x="697865" y="1457325"/>
            <a:ext cx="4775200" cy="4802505"/>
          </a:xfrm>
        </p:spPr>
        <p:txBody>
          <a:bodyPr>
            <a:noAutofit/>
          </a:bodyPr>
          <a:p>
            <a:pPr indent="457200"/>
            <a:r>
              <a:rPr lang="zh-CN" altLang="en-US" sz="1500">
                <a:solidFill>
                  <a:schemeClr val="tx1"/>
                </a:solidFill>
              </a:rPr>
              <a:t>模拟一个虚拟相机。这个类封装了所有与相机相关的属性和功能：</a:t>
            </a:r>
            <a:endParaRPr lang="zh-CN" altLang="en-US" sz="1500">
              <a:solidFill>
                <a:schemeClr val="tx1"/>
              </a:solidFill>
            </a:endParaRPr>
          </a:p>
          <a:p>
            <a:pPr indent="457200"/>
            <a:r>
              <a:rPr lang="zh-CN" altLang="en-US" sz="1500">
                <a:solidFill>
                  <a:schemeClr val="tx1"/>
                </a:solidFill>
              </a:rPr>
              <a:t>定义相机的位置和朝向：通过位置、前向向量、上向量等来定义相机在</a:t>
            </a:r>
            <a:r>
              <a:rPr lang="en-US" altLang="zh-CN" sz="1500">
                <a:solidFill>
                  <a:schemeClr val="tx1"/>
                </a:solidFill>
              </a:rPr>
              <a:t>3D</a:t>
            </a:r>
            <a:r>
              <a:rPr lang="zh-CN" altLang="en-US" sz="1500">
                <a:solidFill>
                  <a:schemeClr val="tx1"/>
                </a:solidFill>
              </a:rPr>
              <a:t>世界中的状态。</a:t>
            </a:r>
            <a:endParaRPr lang="zh-CN" altLang="en-US" sz="1500">
              <a:solidFill>
                <a:schemeClr val="tx1"/>
              </a:solidFill>
            </a:endParaRPr>
          </a:p>
          <a:p>
            <a:pPr indent="457200"/>
            <a:r>
              <a:rPr lang="zh-CN" altLang="en-US" sz="1500">
                <a:solidFill>
                  <a:schemeClr val="tx1"/>
                </a:solidFill>
              </a:rPr>
              <a:t>控制相机移动：通过键盘输入（</a:t>
            </a:r>
            <a:r>
              <a:rPr lang="en-US" altLang="zh-CN" sz="1500">
                <a:solidFill>
                  <a:schemeClr val="tx1"/>
                </a:solidFill>
              </a:rPr>
              <a:t>WASD</a:t>
            </a:r>
            <a:r>
              <a:rPr lang="zh-CN" altLang="en-US" sz="1500">
                <a:solidFill>
                  <a:schemeClr val="tx1"/>
                </a:solidFill>
              </a:rPr>
              <a:t>、</a:t>
            </a:r>
            <a:r>
              <a:rPr lang="en-US" altLang="zh-CN" sz="1500">
                <a:solidFill>
                  <a:schemeClr val="tx1"/>
                </a:solidFill>
              </a:rPr>
              <a:t>QE</a:t>
            </a:r>
            <a:r>
              <a:rPr lang="zh-CN" altLang="en-US" sz="1500">
                <a:solidFill>
                  <a:schemeClr val="tx1"/>
                </a:solidFill>
              </a:rPr>
              <a:t>）来控制相机在场景中前后左右移动，以及上下移动。</a:t>
            </a:r>
            <a:endParaRPr lang="zh-CN" altLang="en-US" sz="1500">
              <a:solidFill>
                <a:schemeClr val="tx1"/>
              </a:solidFill>
            </a:endParaRPr>
          </a:p>
          <a:p>
            <a:pPr indent="457200"/>
            <a:r>
              <a:rPr lang="zh-CN" altLang="en-US" sz="1500">
                <a:solidFill>
                  <a:schemeClr val="tx1"/>
                </a:solidFill>
              </a:rPr>
              <a:t>控制相机视角：通过鼠标移动来控制相机的水平（</a:t>
            </a:r>
            <a:r>
              <a:rPr lang="en-US" altLang="zh-CN" sz="1500">
                <a:solidFill>
                  <a:schemeClr val="tx1"/>
                </a:solidFill>
              </a:rPr>
              <a:t>Yaw</a:t>
            </a:r>
            <a:r>
              <a:rPr lang="zh-CN" altLang="en-US" sz="1500">
                <a:solidFill>
                  <a:schemeClr val="tx1"/>
                </a:solidFill>
              </a:rPr>
              <a:t>）和垂直（</a:t>
            </a:r>
            <a:r>
              <a:rPr lang="en-US" altLang="zh-CN" sz="1500">
                <a:solidFill>
                  <a:schemeClr val="tx1"/>
                </a:solidFill>
              </a:rPr>
              <a:t>Pitch</a:t>
            </a:r>
            <a:r>
              <a:rPr lang="zh-CN" altLang="en-US" sz="1500">
                <a:solidFill>
                  <a:schemeClr val="tx1"/>
                </a:solidFill>
              </a:rPr>
              <a:t>）旋转，从而改变观察方向。</a:t>
            </a:r>
            <a:endParaRPr lang="zh-CN" altLang="en-US" sz="1500">
              <a:solidFill>
                <a:schemeClr val="tx1"/>
              </a:solidFill>
            </a:endParaRPr>
          </a:p>
          <a:p>
            <a:pPr indent="457200"/>
            <a:r>
              <a:rPr lang="zh-CN" altLang="en-US" sz="1500">
                <a:solidFill>
                  <a:schemeClr val="tx1"/>
                </a:solidFill>
              </a:rPr>
              <a:t>控制视野范围：通过鼠标滚轮来放大或缩小视野（类似变焦）。</a:t>
            </a:r>
            <a:endParaRPr lang="zh-CN" altLang="en-US" sz="1500">
              <a:solidFill>
                <a:schemeClr val="tx1"/>
              </a:solidFill>
            </a:endParaRPr>
          </a:p>
          <a:p>
            <a:pPr indent="457200"/>
            <a:r>
              <a:rPr lang="zh-CN" altLang="en-US" sz="1500">
                <a:solidFill>
                  <a:schemeClr val="tx1"/>
                </a:solidFill>
              </a:rPr>
              <a:t>生成视图矩阵：它根据相机的所有状态（位置、朝向等），生成一个视图矩阵（</a:t>
            </a:r>
            <a:r>
              <a:rPr lang="en-US" altLang="zh-CN" sz="1500">
                <a:solidFill>
                  <a:schemeClr val="tx1"/>
                </a:solidFill>
              </a:rPr>
              <a:t>View Matrix</a:t>
            </a:r>
            <a:r>
              <a:rPr lang="zh-CN" altLang="en-US" sz="1500">
                <a:solidFill>
                  <a:schemeClr val="tx1"/>
                </a:solidFill>
              </a:rPr>
              <a:t>）。这个矩阵是</a:t>
            </a:r>
            <a:r>
              <a:rPr lang="en-US" altLang="zh-CN" sz="1500">
                <a:solidFill>
                  <a:schemeClr val="tx1"/>
                </a:solidFill>
              </a:rPr>
              <a:t>OpenGL</a:t>
            </a:r>
            <a:r>
              <a:rPr lang="zh-CN" altLang="en-US" sz="1500">
                <a:solidFill>
                  <a:schemeClr val="tx1"/>
                </a:solidFill>
              </a:rPr>
              <a:t>渲染管线中的一个关键矩阵，它告诉</a:t>
            </a:r>
            <a:r>
              <a:rPr lang="en-US" altLang="zh-CN" sz="1500">
                <a:solidFill>
                  <a:schemeClr val="tx1"/>
                </a:solidFill>
              </a:rPr>
              <a:t>OpenGL</a:t>
            </a:r>
            <a:r>
              <a:rPr lang="zh-CN" altLang="en-US" sz="1500">
                <a:solidFill>
                  <a:schemeClr val="tx1"/>
                </a:solidFill>
              </a:rPr>
              <a:t>如何将</a:t>
            </a:r>
            <a:r>
              <a:rPr lang="en-US" altLang="zh-CN" sz="1500">
                <a:solidFill>
                  <a:schemeClr val="tx1"/>
                </a:solidFill>
              </a:rPr>
              <a:t>3D</a:t>
            </a:r>
            <a:r>
              <a:rPr lang="zh-CN" altLang="en-US" sz="1500">
                <a:solidFill>
                  <a:schemeClr val="tx1"/>
                </a:solidFill>
              </a:rPr>
              <a:t>世界中的物体投影到</a:t>
            </a:r>
            <a:r>
              <a:rPr lang="en-US" altLang="zh-CN" sz="1500">
                <a:solidFill>
                  <a:schemeClr val="tx1"/>
                </a:solidFill>
              </a:rPr>
              <a:t>2D</a:t>
            </a:r>
            <a:r>
              <a:rPr lang="zh-CN" altLang="en-US" sz="1500">
                <a:solidFill>
                  <a:schemeClr val="tx1"/>
                </a:solidFill>
              </a:rPr>
              <a:t>屏幕上，从而实现</a:t>
            </a:r>
            <a:r>
              <a:rPr lang="en-US" altLang="zh-CN" sz="1500">
                <a:solidFill>
                  <a:schemeClr val="tx1"/>
                </a:solidFill>
              </a:rPr>
              <a:t>“</a:t>
            </a:r>
            <a:r>
              <a:rPr lang="zh-CN" altLang="en-US" sz="1500">
                <a:solidFill>
                  <a:schemeClr val="tx1"/>
                </a:solidFill>
              </a:rPr>
              <a:t>从相机视角看世界</a:t>
            </a:r>
            <a:r>
              <a:rPr lang="en-US" altLang="zh-CN" sz="1500">
                <a:solidFill>
                  <a:schemeClr val="tx1"/>
                </a:solidFill>
              </a:rPr>
              <a:t>”</a:t>
            </a:r>
            <a:r>
              <a:rPr lang="zh-CN" altLang="en-US" sz="1500">
                <a:solidFill>
                  <a:schemeClr val="tx1"/>
                </a:solidFill>
              </a:rPr>
              <a:t>的效果。</a:t>
            </a:r>
            <a:endParaRPr lang="zh-CN" altLang="en-US" sz="1500">
              <a:solidFill>
                <a:schemeClr val="tx1"/>
              </a:solidFill>
            </a:endParaRPr>
          </a:p>
          <a:p>
            <a:endParaRPr lang="zh-CN" altLang="en-US" sz="500">
              <a:solidFill>
                <a:schemeClr val="tx1"/>
              </a:solidFill>
            </a:endParaRPr>
          </a:p>
        </p:txBody>
      </p:sp>
      <p:sp>
        <p:nvSpPr>
          <p:cNvPr id="8" name="文本占位符 7"/>
          <p:cNvSpPr>
            <a:spLocks noGrp="1"/>
          </p:cNvSpPr>
          <p:nvPr>
            <p:ph type="body" idx="16391"/>
            <p:custDataLst>
              <p:tags r:id="rId4"/>
            </p:custDataLst>
          </p:nvPr>
        </p:nvSpPr>
        <p:spPr/>
        <p:txBody>
          <a:bodyPr/>
          <a:p>
            <a:r>
              <a:rPr lang="zh-CN" altLang="en-US">
                <a:solidFill>
                  <a:schemeClr val="bg1"/>
                </a:solidFill>
              </a:rPr>
              <a:t>02</a:t>
            </a:r>
            <a:endParaRPr lang="zh-CN" altLang="en-US">
              <a:solidFill>
                <a:schemeClr val="bg1"/>
              </a:solidFill>
            </a:endParaRPr>
          </a:p>
        </p:txBody>
      </p:sp>
      <p:pic>
        <p:nvPicPr>
          <p:cNvPr id="11" name="图片 10" descr="E:/2025 Computer Graphics/2025-SYSU-Computer-Graphic-Group-8-FinalProject/demo/picture2.pngpicture2"/>
          <p:cNvPicPr>
            <a:picLocks noChangeAspect="1"/>
          </p:cNvPicPr>
          <p:nvPr/>
        </p:nvPicPr>
        <p:blipFill>
          <a:blip r:embed="rId5"/>
          <a:srcRect t="84"/>
          <a:stretch>
            <a:fillRect/>
          </a:stretch>
        </p:blipFill>
        <p:spPr>
          <a:xfrm>
            <a:off x="5944870" y="1720215"/>
            <a:ext cx="6074410" cy="3416935"/>
          </a:xfrm>
          <a:prstGeom prst="parallelogram">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总结、挑战与展望</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04</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47980"/>
            <a:ext cx="3429000" cy="701675"/>
          </a:xfrm>
        </p:spPr>
        <p:txBody>
          <a:bodyPr>
            <a:normAutofit/>
          </a:bodyPr>
          <a:p>
            <a:r>
              <a:rPr lang="zh-CN" altLang="en-US">
                <a:solidFill>
                  <a:schemeClr val="tx1"/>
                </a:solidFill>
              </a:rPr>
              <a:t>项目总结</a:t>
            </a:r>
            <a:endParaRPr lang="zh-CN" altLang="en-US">
              <a:solidFill>
                <a:schemeClr val="tx1"/>
              </a:solidFill>
            </a:endParaRPr>
          </a:p>
        </p:txBody>
      </p:sp>
      <p:pic>
        <p:nvPicPr>
          <p:cNvPr id="7" name="内容占位符 2" descr="420c12f2-dafd-11f0-b9b2-52622a85ea6c"/>
          <p:cNvPicPr>
            <a:picLocks noChangeAspect="1"/>
          </p:cNvPicPr>
          <p:nvPr>
            <p:custDataLst>
              <p:tags r:id="rId2"/>
            </p:custDataLst>
          </p:nvPr>
        </p:nvPicPr>
        <p:blipFill>
          <a:blip r:embed="rId3"/>
          <a:srcRect t="24448" b="24448"/>
          <a:stretch>
            <a:fillRect/>
          </a:stretch>
        </p:blipFill>
        <p:spPr>
          <a:xfrm>
            <a:off x="566420" y="1571625"/>
            <a:ext cx="10972800" cy="2082800"/>
          </a:xfrm>
          <a:custGeom>
            <a:av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avLst>
            <a:gdLst>
              <a:gd name="connisteX0-1" fmla="*/ 0 w 10972800"/>
              <a:gd name="connsiteY0-2" fmla="*/ 203200 h 2082800"/>
              <a:gd name="connisteX1-3" fmla="*/ 203200 w 10972800"/>
              <a:gd name="connsiteY1-4" fmla="*/ 0 h 2082800"/>
              <a:gd name="connisteX2-5" fmla="*/ 10769600 w 10972800"/>
              <a:gd name="connsiteY2-6" fmla="*/ 0 h 2082800"/>
              <a:gd name="connisteX3-7" fmla="*/ 10972800 w 10972800"/>
              <a:gd name="connsiteY3-8" fmla="*/ 203200 h 2082800"/>
              <a:gd name="connisteX4-9" fmla="*/ 10972800 w 10972800"/>
              <a:gd name="connsiteY4-10" fmla="*/ 1879600 h 2082800"/>
              <a:gd name="connisteX5-11" fmla="*/ 10769600 w 10972800"/>
              <a:gd name="connsiteY5-12" fmla="*/ 2082800 h 2082800"/>
              <a:gd name="connisteX6-13" fmla="*/ 203200 w 10972800"/>
              <a:gd name="connsiteY6-14" fmla="*/ 2082800 h 2082800"/>
              <a:gd name="connisteX7-15" fmla="*/ 0 w 10972800"/>
              <a:gd name="connsiteY7-16" fmla="*/ 1879600 h 2082800"/>
              <a:gd name="connisteX8-17" fmla="*/ 0 w 10972800"/>
              <a:gd name="connsiteY8-1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pic>
      <p:sp>
        <p:nvSpPr>
          <p:cNvPr id="8" name="装饰  7"/>
          <p:cNvSpPr>
            <a:spLocks noGrp="1"/>
          </p:cNvSpPr>
          <p:nvPr>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9" name="文本占位符 8"/>
          <p:cNvSpPr>
            <a:spLocks noGrp="1"/>
          </p:cNvSpPr>
          <p:nvPr>
            <p:ph type="body" idx="16386"/>
            <p:custDataLst>
              <p:tags r:id="rId5"/>
            </p:custDataLst>
          </p:nvPr>
        </p:nvSpPr>
        <p:spPr>
          <a:xfrm>
            <a:off x="762000" y="4175760"/>
            <a:ext cx="2091055" cy="548005"/>
          </a:xfrm>
        </p:spPr>
        <p:txBody>
          <a:bodyPr>
            <a:normAutofit/>
          </a:bodyPr>
          <a:p>
            <a:r>
              <a:rPr lang="zh-CN" altLang="en-US" sz="2400"/>
              <a:t>核心目标达成</a:t>
            </a:r>
            <a:endParaRPr lang="zh-CN" altLang="en-US" sz="2400"/>
          </a:p>
        </p:txBody>
      </p:sp>
      <p:sp>
        <p:nvSpPr>
          <p:cNvPr id="10" name="文本占位符 5"/>
          <p:cNvSpPr>
            <a:spLocks noGrp="1"/>
          </p:cNvSpPr>
          <p:nvPr>
            <p:custDataLst>
              <p:tags r:id="rId6"/>
            </p:custDataLst>
          </p:nvPr>
        </p:nvSpPr>
        <p:spPr>
          <a:xfrm>
            <a:off x="762000" y="4724400"/>
            <a:ext cx="3098800" cy="152400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成功构建基于现代OpenGL渲染管线的高真实感微型图书馆交互场景，从静态展示升级为整合多项图形学技术的验证平台，全面验证技术落地可行性。</a:t>
            </a:r>
            <a:endParaRPr lang="zh-CN" altLang="en-US" sz="1400"/>
          </a:p>
        </p:txBody>
      </p:sp>
      <p:sp>
        <p:nvSpPr>
          <p:cNvPr id="12" name="装饰  0"/>
          <p:cNvSpPr>
            <a:spLocks noGrp="1"/>
          </p:cNvSpPr>
          <p:nvPr>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3" name="文本占位符 7"/>
          <p:cNvSpPr>
            <a:spLocks noGrp="1"/>
          </p:cNvSpPr>
          <p:nvPr>
            <p:custDataLst>
              <p:tags r:id="rId8"/>
            </p:custDataLst>
          </p:nvPr>
        </p:nvSpPr>
        <p:spPr>
          <a:xfrm>
            <a:off x="46228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技术成果集成</a:t>
            </a:r>
            <a:endParaRPr lang="zh-CN" altLang="en-US"/>
          </a:p>
        </p:txBody>
      </p:sp>
      <p:sp>
        <p:nvSpPr>
          <p:cNvPr id="14" name="文本占位符 8"/>
          <p:cNvSpPr>
            <a:spLocks noGrp="1"/>
          </p:cNvSpPr>
          <p:nvPr>
            <p:custDataLst>
              <p:tags r:id="rId9"/>
            </p:custDataLst>
          </p:nvPr>
        </p:nvSpPr>
        <p:spPr>
          <a:xfrm>
            <a:off x="4622800" y="4724400"/>
            <a:ext cx="3098800" cy="1524000"/>
          </a:xfrm>
          <a:noFill/>
        </p:spPr>
        <p:txBody>
          <a:bodyPr lIns="0" tIns="0" rIns="0" bIns="0" anchor="t">
            <a:normAutofit fontScale="9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以基于物理的渲染（PBR）为核心，集成IBL环境光照、POM视差遮蔽映射实现材质物理正确表现；通过几何着色器与立方体贴图阴影增强空间层次，搭配自由摄像机控制系统提升交互体验。</a:t>
            </a:r>
            <a:endParaRPr lang="zh-CN" altLang="en-US"/>
          </a:p>
        </p:txBody>
      </p:sp>
      <p:sp>
        <p:nvSpPr>
          <p:cNvPr id="15" name="装饰  3"/>
          <p:cNvSpPr>
            <a:spLocks noGrp="1"/>
          </p:cNvSpPr>
          <p:nvPr>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6" name="文本占位符 10"/>
          <p:cNvSpPr>
            <a:spLocks noGrp="1"/>
          </p:cNvSpPr>
          <p:nvPr>
            <p:custDataLst>
              <p:tags r:id="rId11"/>
            </p:custDataLst>
          </p:nvPr>
        </p:nvSpPr>
        <p:spPr>
          <a:xfrm>
            <a:off x="84836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团队工程价值</a:t>
            </a:r>
            <a:endParaRPr lang="zh-CN" altLang="en-US"/>
          </a:p>
        </p:txBody>
      </p:sp>
      <p:sp>
        <p:nvSpPr>
          <p:cNvPr id="17" name="文本占位符 11"/>
          <p:cNvSpPr>
            <a:spLocks noGrp="1"/>
          </p:cNvSpPr>
          <p:nvPr>
            <p:custDataLst>
              <p:tags r:id="rId12"/>
            </p:custDataLst>
          </p:nvPr>
        </p:nvSpPr>
        <p:spPr>
          <a:xfrm>
            <a:off x="8483600" y="4724400"/>
            <a:ext cx="30988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采用模块化分工协作，将前沿图形学理论转化为稳定可维护代码；技术模块无缝整合，代码结构清晰，为后续功能扩展奠定坚实基础。</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装饰  7"/>
          <p:cNvSpPr>
            <a:spLocks noGrp="1"/>
          </p:cNvSpPr>
          <p:nvPr>
            <p:ph type="body" idx="16390"/>
            <p:custDataLst>
              <p:tags r:id="rId1"/>
            </p:custDataLst>
          </p:nvPr>
        </p:nvSpPr>
        <p:spPr>
          <a:xfrm>
            <a:off x="735330" y="1524000"/>
            <a:ext cx="10847070" cy="4395470"/>
          </a:xfrm>
          <a:solidFill>
            <a:schemeClr val="accent4">
              <a:lumMod val="20000"/>
              <a:lumOff val="80000"/>
            </a:schemeClr>
          </a:solidFill>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遇到的挑战</a:t>
            </a:r>
            <a:endParaRPr lang="zh-CN" altLang="en-US" sz="3200" b="1" dirty="0">
              <a:solidFill>
                <a:schemeClr val="accent2">
                  <a:lumMod val="50000"/>
                  <a:hueOff val="10800000"/>
                </a:schemeClr>
              </a:solidFill>
              <a:latin typeface="+mn-lt"/>
              <a:ea typeface="+mn-ea"/>
              <a:cs typeface="+mn-cs"/>
              <a:sym typeface="+mn-ea"/>
            </a:endParaRPr>
          </a:p>
        </p:txBody>
      </p:sp>
      <p:pic>
        <p:nvPicPr>
          <p:cNvPr id="17" name="图片占位符 16" descr="33f3fc94-da95-11f0-821b-1e73eb18cde9"/>
          <p:cNvPicPr>
            <a:picLocks noChangeAspect="1"/>
          </p:cNvPicPr>
          <p:nvPr>
            <p:ph type="pic" idx="16391"/>
            <p:custDataLst>
              <p:tags r:id="rId3"/>
            </p:custDataLst>
          </p:nvPr>
        </p:nvPicPr>
        <p:blipFill>
          <a:blip r:embed="rId4"/>
          <a:srcRect t="11" b="11"/>
          <a:stretch>
            <a:fillRect/>
          </a:stretch>
        </p:blipFill>
        <p:spPr>
          <a:xfrm>
            <a:off x="869950" y="2223135"/>
            <a:ext cx="2997835" cy="2997835"/>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a:xfrm>
            <a:off x="4053205" y="1911350"/>
            <a:ext cx="8483600" cy="406400"/>
          </a:xfrm>
        </p:spPr>
        <p:txBody>
          <a:bodyPr>
            <a:normAutofit/>
          </a:bodyPr>
          <a:p>
            <a:r>
              <a:rPr lang="zh-CN" altLang="en-US">
                <a:solidFill>
                  <a:schemeClr val="tx1"/>
                </a:solidFill>
              </a:rPr>
              <a:t>模型文件</a:t>
            </a:r>
            <a:r>
              <a:rPr lang="zh-CN" altLang="en-US">
                <a:solidFill>
                  <a:schemeClr val="tx1"/>
                </a:solidFill>
              </a:rPr>
              <a:t>加载</a:t>
            </a:r>
            <a:endParaRPr lang="zh-CN" altLang="en-US">
              <a:solidFill>
                <a:schemeClr val="tx1"/>
              </a:solidFill>
            </a:endParaRPr>
          </a:p>
        </p:txBody>
      </p:sp>
      <p:sp>
        <p:nvSpPr>
          <p:cNvPr id="6" name="文本占位符 5"/>
          <p:cNvSpPr>
            <a:spLocks noGrp="1"/>
          </p:cNvSpPr>
          <p:nvPr>
            <p:ph type="body" idx="16387"/>
            <p:custDataLst>
              <p:tags r:id="rId6"/>
            </p:custDataLst>
          </p:nvPr>
        </p:nvSpPr>
        <p:spPr>
          <a:xfrm>
            <a:off x="4053205" y="2603500"/>
            <a:ext cx="7224395" cy="3159760"/>
          </a:xfrm>
        </p:spPr>
        <p:txBody>
          <a:bodyPr>
            <a:normAutofit/>
          </a:bodyPr>
          <a:p>
            <a:pPr indent="457200"/>
            <a:r>
              <a:rPr lang="zh-CN" altLang="en-US">
                <a:solidFill>
                  <a:schemeClr val="tx1"/>
                </a:solidFill>
              </a:rPr>
              <a:t>由于每一个</a:t>
            </a:r>
            <a:r>
              <a:rPr lang="en-US" altLang="zh-CN">
                <a:solidFill>
                  <a:schemeClr val="tx1"/>
                </a:solidFill>
              </a:rPr>
              <a:t>gltf</a:t>
            </a:r>
            <a:r>
              <a:rPr lang="zh-CN" altLang="en-US">
                <a:solidFill>
                  <a:schemeClr val="tx1"/>
                </a:solidFill>
              </a:rPr>
              <a:t>文件的设计形式不同，在设计</a:t>
            </a:r>
            <a:r>
              <a:rPr lang="en-US" altLang="zh-CN">
                <a:solidFill>
                  <a:schemeClr val="tx1"/>
                </a:solidFill>
              </a:rPr>
              <a:t>model.h </a:t>
            </a:r>
            <a:r>
              <a:rPr lang="zh-CN" altLang="en-US">
                <a:solidFill>
                  <a:schemeClr val="tx1"/>
                </a:solidFill>
              </a:rPr>
              <a:t>和</a:t>
            </a:r>
            <a:r>
              <a:rPr lang="en-US" altLang="zh-CN">
                <a:solidFill>
                  <a:schemeClr val="tx1"/>
                </a:solidFill>
              </a:rPr>
              <a:t>mesh.h</a:t>
            </a:r>
            <a:r>
              <a:rPr lang="zh-CN" altLang="en-US">
                <a:solidFill>
                  <a:schemeClr val="tx1"/>
                </a:solidFill>
              </a:rPr>
              <a:t>时必须要考虑所有可能出现的情况。有些</a:t>
            </a:r>
            <a:r>
              <a:rPr lang="en-US" altLang="zh-CN">
                <a:solidFill>
                  <a:schemeClr val="tx1"/>
                </a:solidFill>
              </a:rPr>
              <a:t>gltf</a:t>
            </a:r>
            <a:r>
              <a:rPr lang="zh-CN" altLang="en-US">
                <a:solidFill>
                  <a:schemeClr val="tx1"/>
                </a:solidFill>
              </a:rPr>
              <a:t>模型文件不存在金属度和粗糙度贴图甚至没有基础颜色贴图，其对应的金属度、粗糙度、基础颜色因子设置在</a:t>
            </a:r>
            <a:r>
              <a:rPr lang="en-US" altLang="zh-CN">
                <a:solidFill>
                  <a:schemeClr val="tx1"/>
                </a:solidFill>
              </a:rPr>
              <a:t>gltf</a:t>
            </a:r>
            <a:r>
              <a:rPr lang="zh-CN" altLang="en-US">
                <a:solidFill>
                  <a:schemeClr val="tx1"/>
                </a:solidFill>
              </a:rPr>
              <a:t>文件中，因此在使用</a:t>
            </a:r>
            <a:r>
              <a:rPr lang="en-US" altLang="zh-CN">
                <a:solidFill>
                  <a:schemeClr val="tx1"/>
                </a:solidFill>
              </a:rPr>
              <a:t>Model</a:t>
            </a:r>
            <a:r>
              <a:rPr lang="zh-CN" altLang="en-US">
                <a:solidFill>
                  <a:schemeClr val="tx1"/>
                </a:solidFill>
              </a:rPr>
              <a:t>处理模型材质时必须要考虑加载的模型是使用的纹理贴图还是纹理因子，亦或是两者都有用到。这同样影响着后续实施</a:t>
            </a:r>
            <a:r>
              <a:rPr lang="en-US" altLang="zh-CN">
                <a:solidFill>
                  <a:schemeClr val="tx1"/>
                </a:solidFill>
              </a:rPr>
              <a:t>PBR</a:t>
            </a:r>
            <a:r>
              <a:rPr lang="zh-CN" altLang="en-US">
                <a:solidFill>
                  <a:schemeClr val="tx1"/>
                </a:solidFill>
              </a:rPr>
              <a:t>光照模型的</a:t>
            </a:r>
            <a:r>
              <a:rPr lang="en-US" altLang="zh-CN">
                <a:solidFill>
                  <a:schemeClr val="tx1"/>
                </a:solidFill>
              </a:rPr>
              <a:t>PBR</a:t>
            </a:r>
            <a:r>
              <a:rPr lang="zh-CN" altLang="en-US">
                <a:solidFill>
                  <a:schemeClr val="tx1"/>
                </a:solidFill>
              </a:rPr>
              <a:t>片段着色器的设计。</a:t>
            </a:r>
            <a:endParaRPr lang="zh-CN" altLang="en-US">
              <a:solidFill>
                <a:schemeClr val="tx1"/>
              </a:solidFill>
            </a:endParaRPr>
          </a:p>
          <a:p>
            <a:pPr indent="457200"/>
            <a:r>
              <a:rPr lang="zh-CN" altLang="en-US">
                <a:solidFill>
                  <a:schemeClr val="tx1"/>
                </a:solidFill>
              </a:rPr>
              <a:t>为了更好的加载模型和渲染模型，我们构建了一个资源管理库。其可以储存项目中已经加载的模型，可以避免渲染模型时模型的重复加载，减少内存的开销并增强程序运行时的性能。</a:t>
            </a:r>
            <a:endParaRPr lang="zh-CN" altLang="en-US">
              <a:solidFill>
                <a:schemeClr val="tx1"/>
              </a:solidFill>
            </a:endParaRPr>
          </a:p>
          <a:p>
            <a:endParaRPr lang="zh-CN" altLang="en-US">
              <a:solidFill>
                <a:schemeClr val="tx1"/>
              </a:solidFill>
            </a:endParaRPr>
          </a:p>
          <a:p>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nvSpPr>
        <p:spPr>
          <a:xfrm>
            <a:off x="4665980" y="1348105"/>
            <a:ext cx="3403600" cy="4707890"/>
          </a:xfrm>
          <a:prstGeom prst="rect">
            <a:avLst/>
          </a:prstGeom>
          <a:solidFill>
            <a:schemeClr val="accent1">
              <a:lumMod val="10000"/>
              <a:lumOff val="9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未来展望</a:t>
            </a:r>
            <a:endParaRPr lang="zh-CN" altLang="en-US" sz="3200" b="1" dirty="0">
              <a:solidFill>
                <a:schemeClr val="accent2">
                  <a:lumMod val="50000"/>
                  <a:hueOff val="10800000"/>
                </a:schemeClr>
              </a:solidFill>
              <a:latin typeface="+mn-lt"/>
              <a:ea typeface="+mn-ea"/>
              <a:cs typeface="+mn-cs"/>
              <a:sym typeface="+mn-ea"/>
            </a:endParaRPr>
          </a:p>
        </p:txBody>
      </p:sp>
      <p:sp>
        <p:nvSpPr>
          <p:cNvPr id="5" name="文本占位符 4"/>
          <p:cNvSpPr>
            <a:spLocks noGrp="1"/>
          </p:cNvSpPr>
          <p:nvPr>
            <p:ph type="body" idx="16386"/>
            <p:custDataLst>
              <p:tags r:id="rId2"/>
            </p:custDataLst>
          </p:nvPr>
        </p:nvSpPr>
        <p:spPr>
          <a:xfrm>
            <a:off x="4862830" y="1430020"/>
            <a:ext cx="3009900" cy="4469130"/>
          </a:xfrm>
        </p:spPr>
        <p:txBody>
          <a:bodyPr>
            <a:noAutofit/>
          </a:bodyPr>
          <a:p>
            <a:pPr marL="342900" indent="-342900" algn="l">
              <a:buFont typeface="Arial" panose="020B0604020202020204" pitchFamily="34" charset="0"/>
              <a:buChar char="•"/>
            </a:pPr>
            <a:r>
              <a:rPr lang="zh-CN" altLang="en-US" sz="2000">
                <a:solidFill>
                  <a:schemeClr val="tx1"/>
                </a:solidFill>
              </a:rPr>
              <a:t>加入动画模型</a:t>
            </a:r>
            <a:endParaRPr lang="zh-CN" altLang="en-US" sz="2000">
              <a:solidFill>
                <a:schemeClr val="tx1"/>
              </a:solidFill>
            </a:endParaRPr>
          </a:p>
          <a:p>
            <a:pPr algn="l">
              <a:buFont typeface="Arial" panose="020B0604020202020204" pitchFamily="34" charset="0"/>
            </a:pPr>
            <a:r>
              <a:rPr lang="zh-CN" altLang="en-US" sz="1600">
                <a:solidFill>
                  <a:schemeClr val="tx1"/>
                </a:solidFill>
              </a:rPr>
              <a:t>（如走动的研究员角色、自动开关的书架、旋转的地球仪、摆动的吊灯）。</a:t>
            </a:r>
            <a:endParaRPr lang="zh-CN" altLang="en-US" sz="1600">
              <a:solidFill>
                <a:schemeClr val="tx1"/>
              </a:solidFill>
            </a:endParaRPr>
          </a:p>
          <a:p>
            <a:pPr algn="l">
              <a:buFont typeface="Arial" panose="020B0604020202020204" pitchFamily="34" charset="0"/>
            </a:pPr>
            <a:endParaRPr lang="zh-CN" altLang="en-US" sz="1600">
              <a:solidFill>
                <a:schemeClr val="tx1"/>
              </a:solidFill>
            </a:endParaRPr>
          </a:p>
          <a:p>
            <a:pPr marL="342900" indent="-342900" algn="l">
              <a:buFont typeface="Arial" panose="020B0604020202020204" pitchFamily="34" charset="0"/>
              <a:buChar char="•"/>
            </a:pPr>
            <a:r>
              <a:rPr lang="zh-CN" altLang="en-US" sz="2000">
                <a:solidFill>
                  <a:schemeClr val="tx1"/>
                </a:solidFill>
              </a:rPr>
              <a:t>实现精细化纹理</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实现延迟</a:t>
            </a:r>
            <a:r>
              <a:rPr lang="zh-CN" altLang="en-US" sz="2000">
                <a:solidFill>
                  <a:schemeClr val="tx1"/>
                </a:solidFill>
              </a:rPr>
              <a:t>渲染</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加入模拟太阳的平行光及其阴影</a:t>
            </a:r>
            <a:r>
              <a:rPr lang="zh-CN" altLang="en-US" sz="2000">
                <a:solidFill>
                  <a:schemeClr val="tx1"/>
                </a:solidFill>
              </a:rPr>
              <a:t>计算</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加载更多模型，丰富完善</a:t>
            </a:r>
            <a:r>
              <a:rPr lang="zh-CN" altLang="en-US" sz="2000">
                <a:solidFill>
                  <a:schemeClr val="tx1"/>
                </a:solidFill>
              </a:rPr>
              <a:t>场景</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algn="l">
              <a:buFont typeface="Arial" panose="020B0604020202020204" pitchFamily="34" charset="0"/>
            </a:pPr>
            <a:endParaRPr lang="zh-CN" altLang="en-US" sz="2000">
              <a:solidFill>
                <a:schemeClr val="tx1"/>
              </a:solidFill>
            </a:endParaRPr>
          </a:p>
        </p:txBody>
      </p:sp>
      <p:pic>
        <p:nvPicPr>
          <p:cNvPr id="12" name="图片占位符 1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585200" y="2616200"/>
            <a:ext cx="812800" cy="812800"/>
          </a:xfrm>
          <a:prstGeom prst="rect">
            <a:avLst/>
          </a:prstGeom>
        </p:spPr>
      </p:pic>
      <p:pic>
        <p:nvPicPr>
          <p:cNvPr id="17" name="图片 16"/>
          <p:cNvPicPr>
            <a:picLocks noChangeAspect="1"/>
          </p:cNvPicPr>
          <p:nvPr/>
        </p:nvPicPr>
        <p:blipFill>
          <a:blip r:embed="rId6"/>
          <a:srcRect b="8229"/>
          <a:stretch>
            <a:fillRect/>
          </a:stretch>
        </p:blipFill>
        <p:spPr>
          <a:xfrm>
            <a:off x="8070215" y="1579245"/>
            <a:ext cx="3545041" cy="4320000"/>
          </a:xfrm>
          <a:prstGeom prst="rect">
            <a:avLst/>
          </a:prstGeom>
        </p:spPr>
      </p:pic>
      <p:pic>
        <p:nvPicPr>
          <p:cNvPr id="16" name="图片 15"/>
          <p:cNvPicPr>
            <a:picLocks noChangeAspect="1"/>
          </p:cNvPicPr>
          <p:nvPr/>
        </p:nvPicPr>
        <p:blipFill>
          <a:blip r:embed="rId7"/>
          <a:srcRect b="9254"/>
          <a:stretch>
            <a:fillRect/>
          </a:stretch>
        </p:blipFill>
        <p:spPr>
          <a:xfrm>
            <a:off x="1080770" y="1579245"/>
            <a:ext cx="3584570" cy="4320000"/>
          </a:xfrm>
          <a:prstGeom prst="rect">
            <a:avLst/>
          </a:prstGeom>
        </p:spPr>
      </p:pic>
      <p:sp>
        <p:nvSpPr>
          <p:cNvPr id="23" name="直角三角形 22"/>
          <p:cNvSpPr/>
          <p:nvPr/>
        </p:nvSpPr>
        <p:spPr>
          <a:xfrm rot="5400000">
            <a:off x="8095615" y="5873750"/>
            <a:ext cx="189230" cy="240665"/>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直角三角形 23"/>
          <p:cNvSpPr/>
          <p:nvPr/>
        </p:nvSpPr>
        <p:spPr>
          <a:xfrm>
            <a:off x="8070215" y="1327150"/>
            <a:ext cx="284480" cy="251460"/>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Q&amp;A 与 </a:t>
            </a:r>
            <a:r>
              <a:rPr lang="zh-CN" altLang="en-US" sz="4800" b="1" dirty="0">
                <a:solidFill>
                  <a:srgbClr val="005825"/>
                </a:solidFill>
                <a:hlinkClick r:id="rId3" action="ppaction://hlinkfile"/>
              </a:rPr>
              <a:t>GitHub</a:t>
            </a:r>
            <a:endParaRPr lang="zh-CN" altLang="en-US" sz="4800" b="1" dirty="0">
              <a:solidFill>
                <a:srgbClr val="005825"/>
              </a:solidFill>
            </a:endParaRPr>
          </a:p>
        </p:txBody>
      </p:sp>
      <p:sp>
        <p:nvSpPr>
          <p:cNvPr id="4" name="椭圆 3"/>
          <p:cNvSpPr/>
          <p:nvPr>
            <p:custDataLst>
              <p:tags r:id="rId4"/>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a:t>
            </a:r>
            <a:r>
              <a:rPr lang="en-US" altLang="zh-CN" sz="4000" b="1" dirty="0">
                <a:cs typeface="Arial" panose="020B0604020202020204" pitchFamily="34" charset="0"/>
              </a:rPr>
              <a:t>5</a:t>
            </a:r>
            <a:endParaRPr lang="en-US" altLang="zh-CN" sz="4000" b="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4632968" y="2859683"/>
            <a:ext cx="2926080" cy="922020"/>
          </a:xfrm>
          <a:prstGeom prst="rect">
            <a:avLst/>
          </a:prstGeom>
          <a:noFill/>
        </p:spPr>
        <p:txBody>
          <a:bodyPr wrap="none" rtlCol="0">
            <a:spAutoFit/>
          </a:bodyPr>
          <a:lstStyle/>
          <a:p>
            <a:pPr algn="ctr"/>
            <a:r>
              <a:rPr lang="zh-CN" altLang="en-US" sz="5400" b="1" dirty="0">
                <a:solidFill>
                  <a:srgbClr val="005825"/>
                </a:solidFill>
              </a:rPr>
              <a:t>感谢</a:t>
            </a:r>
            <a:r>
              <a:rPr lang="zh-CN" altLang="en-US" sz="5400" b="1" dirty="0">
                <a:solidFill>
                  <a:srgbClr val="005825"/>
                </a:solidFill>
              </a:rPr>
              <a:t>垂听</a:t>
            </a:r>
            <a:endParaRPr lang="zh-CN" altLang="en-US" sz="5400" b="1" dirty="0">
              <a:solidFill>
                <a:srgbClr val="005825"/>
              </a:solidFill>
            </a:endParaRPr>
          </a:p>
        </p:txBody>
      </p:sp>
      <p:sp>
        <p:nvSpPr>
          <p:cNvPr id="8" name="文本框 7"/>
          <p:cNvSpPr txBox="1"/>
          <p:nvPr>
            <p:custDataLst>
              <p:tags r:id="rId4"/>
            </p:custDataLst>
          </p:nvPr>
        </p:nvSpPr>
        <p:spPr>
          <a:xfrm>
            <a:off x="5394958" y="4486726"/>
            <a:ext cx="1402080" cy="460375"/>
          </a:xfrm>
          <a:prstGeom prst="rect">
            <a:avLst/>
          </a:prstGeom>
          <a:noFill/>
        </p:spPr>
        <p:txBody>
          <a:bodyPr wrap="none" rtlCol="0">
            <a:spAutoFit/>
          </a:bodyPr>
          <a:lstStyle/>
          <a:p>
            <a:pPr algn="ctr"/>
            <a:r>
              <a:rPr lang="zh-CN" altLang="en-US" sz="2400" dirty="0">
                <a:solidFill>
                  <a:schemeClr val="tx1">
                    <a:lumMod val="75000"/>
                    <a:lumOff val="25000"/>
                  </a:schemeClr>
                </a:solidFill>
              </a:rPr>
              <a:t>第八小组</a:t>
            </a:r>
            <a:endParaRPr lang="zh-CN" altLang="en-US" sz="2400" dirty="0">
              <a:solidFill>
                <a:schemeClr val="tx1">
                  <a:lumMod val="75000"/>
                  <a:lumOff val="25000"/>
                </a:schemeClr>
              </a:solidFill>
            </a:endParaRPr>
          </a:p>
        </p:txBody>
      </p:sp>
      <p:sp>
        <p:nvSpPr>
          <p:cNvPr id="9" name="文本框 8"/>
          <p:cNvSpPr txBox="1"/>
          <p:nvPr>
            <p:custDataLst>
              <p:tags r:id="rId5"/>
            </p:custDataLst>
          </p:nvPr>
        </p:nvSpPr>
        <p:spPr>
          <a:xfrm>
            <a:off x="5299074" y="5166489"/>
            <a:ext cx="159385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grpSp>
        <p:nvGrpSpPr>
          <p:cNvPr id="59" name="组合 58"/>
          <p:cNvGrpSpPr/>
          <p:nvPr/>
        </p:nvGrpSpPr>
        <p:grpSpPr>
          <a:xfrm>
            <a:off x="4468807" y="4486726"/>
            <a:ext cx="3254387" cy="461665"/>
            <a:chOff x="4476750" y="4157498"/>
            <a:chExt cx="3254387" cy="461665"/>
          </a:xfrm>
        </p:grpSpPr>
        <p:sp>
          <p:nvSpPr>
            <p:cNvPr id="52" name="矩形: 圆角 51"/>
            <p:cNvSpPr/>
            <p:nvPr>
              <p:custDataLst>
                <p:tags r:id="rId6"/>
              </p:custDataLst>
            </p:nvPr>
          </p:nvSpPr>
          <p:spPr>
            <a:xfrm>
              <a:off x="5065394" y="4157498"/>
              <a:ext cx="2077099" cy="461665"/>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custDataLst>
                <p:tags r:id="rId7"/>
              </p:custDataLst>
            </p:nvPr>
          </p:nvCxnSpPr>
          <p:spPr>
            <a:xfrm>
              <a:off x="4476750"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8"/>
              </p:custDataLst>
            </p:nvPr>
          </p:nvCxnSpPr>
          <p:spPr>
            <a:xfrm>
              <a:off x="6892937"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6"/>
          <p:cNvSpPr txBox="1"/>
          <p:nvPr>
            <p:custDataLst>
              <p:tags r:id="rId1"/>
            </p:custDataLst>
          </p:nvPr>
        </p:nvSpPr>
        <p:spPr>
          <a:xfrm>
            <a:off x="4061366" y="1762760"/>
            <a:ext cx="35135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01 项目内容与小组分工</a:t>
            </a:r>
            <a:endParaRPr lang="zh-CN" altLang="en-US" sz="2000" b="1" dirty="0"/>
          </a:p>
        </p:txBody>
      </p:sp>
      <p:pic>
        <p:nvPicPr>
          <p:cNvPr id="13" name="图片 12"/>
          <p:cNvPicPr>
            <a:picLocks noChangeAspect="1"/>
          </p:cNvPicPr>
          <p:nvPr>
            <p:custDataLst>
              <p:tags r:id="rId2"/>
            </p:custDataLst>
          </p:nvPr>
        </p:nvPicPr>
        <p:blipFill rotWithShape="1">
          <a:blip r:embed="rId3"/>
          <a:srcRect t="13232" b="28484"/>
          <a:stretch>
            <a:fillRect/>
          </a:stretch>
        </p:blipFill>
        <p:spPr>
          <a:xfrm>
            <a:off x="3756386" y="1335192"/>
            <a:ext cx="1341236" cy="68580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3756345" y="2668594"/>
            <a:ext cx="1420491" cy="117663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544375" y="2668594"/>
            <a:ext cx="1432684" cy="1176630"/>
          </a:xfrm>
          <a:prstGeom prst="rect">
            <a:avLst/>
          </a:prstGeom>
        </p:spPr>
      </p:pic>
      <p:pic>
        <p:nvPicPr>
          <p:cNvPr id="16" name="图片 15"/>
          <p:cNvPicPr>
            <a:picLocks noChangeAspect="1"/>
          </p:cNvPicPr>
          <p:nvPr>
            <p:custDataLst>
              <p:tags r:id="rId8"/>
            </p:custDataLst>
          </p:nvPr>
        </p:nvPicPr>
        <p:blipFill rotWithShape="1">
          <a:blip r:embed="rId9"/>
          <a:srcRect t="13232" b="28484"/>
          <a:stretch>
            <a:fillRect/>
          </a:stretch>
        </p:blipFill>
        <p:spPr>
          <a:xfrm>
            <a:off x="7544388" y="1335192"/>
            <a:ext cx="1426588" cy="685800"/>
          </a:xfrm>
          <a:prstGeom prst="rect">
            <a:avLst/>
          </a:prstGeom>
        </p:spPr>
      </p:pic>
      <p:sp>
        <p:nvSpPr>
          <p:cNvPr id="17" name="文本占位符 56"/>
          <p:cNvSpPr txBox="1"/>
          <p:nvPr>
            <p:custDataLst>
              <p:tags r:id="rId10"/>
            </p:custDataLst>
          </p:nvPr>
        </p:nvSpPr>
        <p:spPr>
          <a:xfrm>
            <a:off x="7801467" y="1762760"/>
            <a:ext cx="3407143"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02 实时渲染演示导览</a:t>
            </a:r>
            <a:endParaRPr lang="zh-CN" altLang="en-US" sz="2000" b="1" dirty="0"/>
          </a:p>
        </p:txBody>
      </p:sp>
      <p:sp>
        <p:nvSpPr>
          <p:cNvPr id="18" name="文本占位符 56"/>
          <p:cNvSpPr txBox="1"/>
          <p:nvPr>
            <p:custDataLst>
              <p:tags r:id="rId11"/>
            </p:custDataLst>
          </p:nvPr>
        </p:nvSpPr>
        <p:spPr>
          <a:xfrm>
            <a:off x="4061365" y="3614415"/>
            <a:ext cx="32341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03 核心技术详解</a:t>
            </a:r>
            <a:endParaRPr lang="zh-CN" altLang="en-US" sz="2000" b="1" dirty="0"/>
          </a:p>
        </p:txBody>
      </p:sp>
      <p:sp>
        <p:nvSpPr>
          <p:cNvPr id="19" name="文本占位符 56"/>
          <p:cNvSpPr txBox="1"/>
          <p:nvPr>
            <p:custDataLst>
              <p:tags r:id="rId12"/>
            </p:custDataLst>
          </p:nvPr>
        </p:nvSpPr>
        <p:spPr>
          <a:xfrm>
            <a:off x="7840309" y="3614415"/>
            <a:ext cx="3673322"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04 </a:t>
            </a:r>
            <a:r>
              <a:rPr lang="zh-CN" altLang="en-US" sz="2000" b="1" dirty="0">
                <a:solidFill>
                  <a:schemeClr val="tx1"/>
                </a:solidFill>
              </a:rPr>
              <a:t>总结、挑战与展望</a:t>
            </a:r>
            <a:endParaRPr lang="zh-CN" altLang="en-US" sz="2000" b="1" dirty="0">
              <a:solidFill>
                <a:schemeClr val="tx1"/>
              </a:solidFill>
            </a:endParaRPr>
          </a:p>
        </p:txBody>
      </p:sp>
      <p:grpSp>
        <p:nvGrpSpPr>
          <p:cNvPr id="24" name="组合 23"/>
          <p:cNvGrpSpPr/>
          <p:nvPr>
            <p:custDataLst>
              <p:tags r:id="rId13"/>
            </p:custDataLst>
          </p:nvPr>
        </p:nvGrpSpPr>
        <p:grpSpPr>
          <a:xfrm>
            <a:off x="4150808" y="2390740"/>
            <a:ext cx="1730057" cy="0"/>
            <a:chOff x="-6184900" y="-711200"/>
            <a:chExt cx="1730057" cy="0"/>
          </a:xfrm>
        </p:grpSpPr>
        <p:cxnSp>
          <p:nvCxnSpPr>
            <p:cNvPr id="21" name="直接连接符 20"/>
            <p:cNvCxnSpPr/>
            <p:nvPr>
              <p:custDataLst>
                <p:tags r:id="rId14"/>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16"/>
            </p:custDataLst>
          </p:nvPr>
        </p:nvGrpSpPr>
        <p:grpSpPr>
          <a:xfrm>
            <a:off x="7878409" y="2390740"/>
            <a:ext cx="1730057" cy="0"/>
            <a:chOff x="-6184900" y="-711200"/>
            <a:chExt cx="1730057" cy="0"/>
          </a:xfrm>
        </p:grpSpPr>
        <p:cxnSp>
          <p:nvCxnSpPr>
            <p:cNvPr id="26" name="直接连接符 25"/>
            <p:cNvCxnSpPr/>
            <p:nvPr>
              <p:custDataLst>
                <p:tags r:id="rId17"/>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custDataLst>
              <p:tags r:id="rId19"/>
            </p:custDataLst>
          </p:nvPr>
        </p:nvGrpSpPr>
        <p:grpSpPr>
          <a:xfrm>
            <a:off x="4150808" y="4257640"/>
            <a:ext cx="1730057" cy="0"/>
            <a:chOff x="-6184900" y="-711200"/>
            <a:chExt cx="1730057" cy="0"/>
          </a:xfrm>
        </p:grpSpPr>
        <p:cxnSp>
          <p:nvCxnSpPr>
            <p:cNvPr id="29" name="直接连接符 28"/>
            <p:cNvCxnSpPr/>
            <p:nvPr>
              <p:custDataLst>
                <p:tags r:id="rId20"/>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1"/>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2"/>
            </p:custDataLst>
          </p:nvPr>
        </p:nvGrpSpPr>
        <p:grpSpPr>
          <a:xfrm>
            <a:off x="7878409" y="4257640"/>
            <a:ext cx="1730057" cy="0"/>
            <a:chOff x="-6184900" y="-711200"/>
            <a:chExt cx="1730057" cy="0"/>
          </a:xfrm>
        </p:grpSpPr>
        <p:cxnSp>
          <p:nvCxnSpPr>
            <p:cNvPr id="32" name="直接连接符 31"/>
            <p:cNvCxnSpPr/>
            <p:nvPr>
              <p:custDataLst>
                <p:tags r:id="rId23"/>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24"/>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项目</a:t>
            </a:r>
            <a:r>
              <a:rPr lang="zh-CN" altLang="en-US" sz="4800" b="1" dirty="0">
                <a:solidFill>
                  <a:srgbClr val="005825"/>
                </a:solidFill>
                <a:cs typeface="Arial" panose="020B0604020202020204" pitchFamily="34" charset="0"/>
              </a:rPr>
              <a:t>内容与小组</a:t>
            </a:r>
            <a:r>
              <a:rPr lang="zh-CN" altLang="en-US" sz="4800" b="1" dirty="0">
                <a:solidFill>
                  <a:srgbClr val="005825"/>
                </a:solidFill>
              </a:rPr>
              <a:t>分工</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01</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7485" t="14355" r="19476" b="14993"/>
          <a:stretch>
            <a:fillRect/>
          </a:stretch>
        </p:blipFill>
        <p:spPr>
          <a:xfrm>
            <a:off x="5080000" y="1287145"/>
            <a:ext cx="7111365" cy="5442585"/>
          </a:xfrm>
          <a:prstGeom prst="rect">
            <a:avLst/>
          </a:prstGeom>
          <a:gradFill>
            <a:gsLst>
              <a:gs pos="0">
                <a:schemeClr val="accent1">
                  <a:lumMod val="5000"/>
                  <a:lumOff val="95000"/>
                </a:schemeClr>
              </a:gs>
              <a:gs pos="54000">
                <a:srgbClr val="0C1530"/>
              </a:gs>
              <a:gs pos="100000">
                <a:schemeClr val="accent1">
                  <a:lumMod val="30000"/>
                  <a:lumOff val="70000"/>
                </a:schemeClr>
              </a:gs>
            </a:gsLst>
            <a:lin ang="0" scaled="0"/>
          </a:gradFill>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项目</a:t>
            </a:r>
            <a:r>
              <a:rPr lang="zh-CN" altLang="en-US" sz="3200" b="1" dirty="0">
                <a:solidFill>
                  <a:schemeClr val="accent2">
                    <a:lumMod val="50000"/>
                    <a:hueOff val="10800000"/>
                  </a:schemeClr>
                </a:solidFill>
                <a:latin typeface="+mn-lt"/>
                <a:ea typeface="+mn-ea"/>
                <a:cs typeface="Arial" panose="020B0604020202020204" pitchFamily="34" charset="0"/>
                <a:sym typeface="+mn-ea"/>
              </a:rPr>
              <a:t>内容</a:t>
            </a:r>
            <a:endParaRPr lang="zh-CN" altLang="en-US" sz="3200" b="1" dirty="0">
              <a:solidFill>
                <a:schemeClr val="accent2">
                  <a:lumMod val="50000"/>
                  <a:hueOff val="10800000"/>
                </a:schemeClr>
              </a:solidFill>
              <a:latin typeface="+mn-lt"/>
              <a:ea typeface="+mn-ea"/>
              <a:cs typeface="+mn-cs"/>
              <a:sym typeface="+mn-ea"/>
            </a:endParaRPr>
          </a:p>
        </p:txBody>
      </p:sp>
      <p:sp>
        <p:nvSpPr>
          <p:cNvPr id="8" name="矩形 7"/>
          <p:cNvSpPr/>
          <p:nvPr/>
        </p:nvSpPr>
        <p:spPr>
          <a:xfrm>
            <a:off x="5051425" y="1287145"/>
            <a:ext cx="7139940" cy="5442585"/>
          </a:xfrm>
          <a:prstGeom prst="rect">
            <a:avLst/>
          </a:prstGeom>
          <a:gradFill>
            <a:gsLst>
              <a:gs pos="42000">
                <a:schemeClr val="bg1"/>
              </a:gs>
              <a:gs pos="79000">
                <a:schemeClr val="bg2">
                  <a:alpha val="20000"/>
                </a:schemeClr>
              </a:gs>
              <a:gs pos="100000">
                <a:srgbClr val="0C153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userDrawn="1"/>
        </p:nvSpPr>
        <p:spPr>
          <a:xfrm>
            <a:off x="446405" y="1017270"/>
            <a:ext cx="9062720" cy="2030095"/>
          </a:xfrm>
          <a:prstGeom prst="rect">
            <a:avLst/>
          </a:prstGeom>
        </p:spPr>
        <p:txBody>
          <a:bodyPr wrap="square" rtlCol="0">
            <a:noAutofit/>
          </a:bodyPr>
          <a:p>
            <a:r>
              <a:rPr lang="zh-CN" altLang="en-US" sz="2800"/>
              <a:t>我们旨在使用</a:t>
            </a:r>
            <a:r>
              <a:rPr lang="en-US" altLang="zh-CN" sz="2800"/>
              <a:t>OpenGL</a:t>
            </a:r>
            <a:r>
              <a:rPr lang="zh-CN" altLang="en-US" sz="2800">
                <a:sym typeface="+mn-ea"/>
              </a:rPr>
              <a:t>搭建并渲染</a:t>
            </a:r>
            <a:r>
              <a:rPr lang="zh-CN" altLang="en-US" sz="2800"/>
              <a:t>一个具有高度物理真实感的</a:t>
            </a:r>
            <a:r>
              <a:rPr lang="zh-CN" altLang="en-US" sz="2800" b="1"/>
              <a:t>微型图书馆</a:t>
            </a:r>
            <a:r>
              <a:rPr lang="zh-CN" altLang="en-US" sz="2800"/>
              <a:t>场景。</a:t>
            </a:r>
            <a:endParaRPr lang="zh-CN" altLang="en-US" sz="2800"/>
          </a:p>
        </p:txBody>
      </p:sp>
      <p:graphicFrame>
        <p:nvGraphicFramePr>
          <p:cNvPr id="3" name="表格 2"/>
          <p:cNvGraphicFramePr/>
          <p:nvPr>
            <p:custDataLst>
              <p:tags r:id="rId3"/>
            </p:custDataLst>
          </p:nvPr>
        </p:nvGraphicFramePr>
        <p:xfrm>
          <a:off x="446405" y="2063115"/>
          <a:ext cx="10173970" cy="4264660"/>
        </p:xfrm>
        <a:graphic>
          <a:graphicData uri="http://schemas.openxmlformats.org/drawingml/2006/table">
            <a:tbl>
              <a:tblPr>
                <a:effectLst/>
                <a:tableStyleId>{2D5ABB26-0587-4C30-8999-92F81FD0307C}</a:tableStyleId>
              </a:tblPr>
              <a:tblGrid>
                <a:gridCol w="1791970"/>
                <a:gridCol w="4548505"/>
                <a:gridCol w="3833495"/>
              </a:tblGrid>
              <a:tr h="518160">
                <a:tc>
                  <a:txBody>
                    <a:bodyPr/>
                    <a:p>
                      <a:pPr algn="l">
                        <a:buClrTx/>
                        <a:buSzTx/>
                        <a:buFontTx/>
                        <a:buNone/>
                      </a:pPr>
                      <a:r>
                        <a:rPr lang="zh-CN" sz="1400"/>
                        <a:t>技术方向</a:t>
                      </a:r>
                      <a:endParaRPr lang="zh-CN" sz="14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关键实现</a:t>
                      </a:r>
                      <a:endParaRPr lang="zh-CN" sz="14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核心效果</a:t>
                      </a:r>
                      <a:endParaRPr lang="zh-CN" sz="14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r>
              <a:tr h="731520">
                <a:tc>
                  <a:txBody>
                    <a:bodyPr/>
                    <a:p>
                      <a:pPr algn="l">
                        <a:buClrTx/>
                        <a:buSzTx/>
                        <a:buFontTx/>
                        <a:buNone/>
                      </a:pPr>
                      <a:r>
                        <a:rPr lang="zh-CN" sz="1400"/>
                        <a:t>模型加载</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Assimp 库 + glTF 文件</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快速加载书架、书籍、桌椅等复杂场景模型</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731520">
                <a:tc>
                  <a:txBody>
                    <a:bodyPr/>
                    <a:p>
                      <a:pPr algn="l">
                        <a:buClrTx/>
                        <a:buSzTx/>
                        <a:buFontTx/>
                        <a:buNone/>
                      </a:pPr>
                      <a:r>
                        <a:rPr lang="zh-CN" sz="1400"/>
                        <a:t>光照系统</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PBR（基于物理的光照）+ IBL（基于图像的光照）</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光照效果符合物理规律，反射 / 漫射自然真实</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518160">
                <a:tc>
                  <a:txBody>
                    <a:bodyPr/>
                    <a:p>
                      <a:pPr algn="l">
                        <a:buClrTx/>
                        <a:buSzTx/>
                        <a:buFontTx/>
                        <a:buNone/>
                      </a:pPr>
                      <a:r>
                        <a:rPr lang="zh-CN" sz="1400"/>
                        <a:t>阴影实现</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Shadow Map 技术</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精准生成点光源阴影，提升场景层次感</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518160">
                <a:tc>
                  <a:txBody>
                    <a:bodyPr/>
                    <a:p>
                      <a:pPr algn="l">
                        <a:buClrTx/>
                        <a:buSzTx/>
                        <a:buFontTx/>
                        <a:buNone/>
                      </a:pPr>
                      <a:r>
                        <a:rPr lang="zh-CN" sz="1400"/>
                        <a:t>纹理优化</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视差遮蔽映射（POM）</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增强物体表面细节，避免平面化缺陷</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518160">
                <a:tc>
                  <a:txBody>
                    <a:bodyPr/>
                    <a:p>
                      <a:pPr algn="l">
                        <a:buClrTx/>
                        <a:buSzTx/>
                        <a:buFontTx/>
                        <a:buNone/>
                      </a:pPr>
                      <a:r>
                        <a:rPr lang="zh-CN" sz="1400"/>
                        <a:t>场景背景</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HDR 立方体贴图天空盒</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algn="l">
                        <a:buClrTx/>
                        <a:buSzTx/>
                        <a:buFontTx/>
                        <a:buNone/>
                      </a:pPr>
                      <a:r>
                        <a:rPr lang="zh-CN" sz="1400"/>
                        <a:t>营造开阔、真实的环境氛围</a:t>
                      </a:r>
                      <a:endParaRPr lang="zh-CN" sz="14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728980">
                <a:tc>
                  <a:txBody>
                    <a:bodyPr/>
                    <a:p>
                      <a:pPr algn="l">
                        <a:buClrTx/>
                        <a:buSzTx/>
                        <a:buFontTx/>
                        <a:buNone/>
                      </a:pPr>
                      <a:r>
                        <a:rPr lang="zh-CN" sz="1400"/>
                        <a:t>交互控制</a:t>
                      </a:r>
                      <a:endParaRPr lang="zh-CN" sz="14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algn="l">
                        <a:buClrTx/>
                        <a:buSzTx/>
                        <a:buFontTx/>
                        <a:buNone/>
                      </a:pPr>
                      <a:r>
                        <a:rPr lang="zh-CN" sz="1400"/>
                        <a:t>自定义交互摄像机</a:t>
                      </a:r>
                      <a:endParaRPr lang="zh-CN" sz="14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algn="l">
                        <a:buClrTx/>
                        <a:buSzTx/>
                        <a:buFontTx/>
                        <a:buNone/>
                      </a:pPr>
                      <a:r>
                        <a:rPr lang="zh-CN" sz="1400"/>
                        <a:t>支持多维度视角操控（旋转 / 缩放 / 移动）</a:t>
                      </a:r>
                      <a:endParaRPr lang="zh-CN" sz="14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9718" b="6158"/>
          <a:stretch>
            <a:fillRect/>
          </a:stretch>
        </p:blipFill>
        <p:spPr>
          <a:xfrm>
            <a:off x="5995670" y="1296670"/>
            <a:ext cx="5845810" cy="4578350"/>
          </a:xfrm>
          <a:prstGeom prst="rect">
            <a:avLst/>
          </a:prstGeom>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小组</a:t>
            </a:r>
            <a:r>
              <a:rPr lang="zh-CN" altLang="en-US" sz="3200" b="1" dirty="0">
                <a:solidFill>
                  <a:schemeClr val="accent2">
                    <a:lumMod val="50000"/>
                    <a:hueOff val="10800000"/>
                  </a:schemeClr>
                </a:solidFill>
                <a:latin typeface="+mn-lt"/>
                <a:ea typeface="+mn-ea"/>
                <a:cs typeface="Arial" panose="020B0604020202020204" pitchFamily="34" charset="0"/>
                <a:sym typeface="+mn-ea"/>
              </a:rPr>
              <a:t>分工</a:t>
            </a:r>
            <a:endParaRPr lang="zh-CN" altLang="en-US" sz="3200" b="1" dirty="0">
              <a:solidFill>
                <a:schemeClr val="accent2">
                  <a:lumMod val="50000"/>
                  <a:hueOff val="10800000"/>
                </a:schemeClr>
              </a:solidFill>
              <a:latin typeface="+mn-lt"/>
              <a:ea typeface="+mn-ea"/>
              <a:cs typeface="+mn-cs"/>
              <a:sym typeface="+mn-ea"/>
            </a:endParaRPr>
          </a:p>
        </p:txBody>
      </p:sp>
      <p:sp>
        <p:nvSpPr>
          <p:cNvPr id="21" name="文本框 20"/>
          <p:cNvSpPr txBox="1"/>
          <p:nvPr userDrawn="1"/>
        </p:nvSpPr>
        <p:spPr>
          <a:xfrm>
            <a:off x="298450" y="1529715"/>
            <a:ext cx="5697220" cy="3829685"/>
          </a:xfrm>
          <a:prstGeom prst="rect">
            <a:avLst/>
          </a:prstGeom>
        </p:spPr>
        <p:txBody>
          <a:bodyPr wrap="square" rtlCol="0">
            <a:noAutofit/>
          </a:bodyPr>
          <a:p>
            <a:r>
              <a:rPr lang="zh-CN" altLang="en-US"/>
              <a:t>钟旺烜：模型文件加载；</a:t>
            </a:r>
            <a:r>
              <a:rPr lang="en-US" altLang="zh-CN"/>
              <a:t>PBR</a:t>
            </a:r>
            <a:r>
              <a:rPr lang="zh-CN" altLang="en-US"/>
              <a:t>光照模型；阴影效果</a:t>
            </a:r>
            <a:r>
              <a:rPr lang="zh-CN"/>
              <a:t>；</a:t>
            </a:r>
            <a:r>
              <a:rPr lang="zh-CN" altLang="en-US"/>
              <a:t>实现视差遮蔽映射（</a:t>
            </a:r>
            <a:r>
              <a:rPr lang="en-US" altLang="zh-CN"/>
              <a:t>POM</a:t>
            </a:r>
            <a:r>
              <a:rPr lang="zh-CN" altLang="en-US"/>
              <a:t>）</a:t>
            </a:r>
            <a:br>
              <a:rPr lang="zh-CN"/>
            </a:br>
            <a:endParaRPr lang="zh-CN" altLang="en-US"/>
          </a:p>
          <a:p>
            <a:r>
              <a:rPr lang="zh-CN" altLang="en-US"/>
              <a:t>张誉方、钟思玥：框架构建；天空盒设计；简易光源布置</a:t>
            </a:r>
            <a:endParaRPr lang="zh-CN" altLang="en-US"/>
          </a:p>
          <a:p>
            <a:br>
              <a:rPr lang="zh-CN" altLang="en-US"/>
            </a:br>
            <a:r>
              <a:rPr lang="zh-CN" altLang="en-US"/>
              <a:t>张景翔：代码</a:t>
            </a:r>
            <a:r>
              <a:rPr lang="zh-CN" altLang="en-US"/>
              <a:t>整理；动画建模；纹理精修（待后续）</a:t>
            </a:r>
            <a:endParaRPr lang="zh-CN" altLang="en-US"/>
          </a:p>
          <a:p>
            <a:br>
              <a:rPr lang="zh-CN" altLang="en-US"/>
            </a:br>
            <a:r>
              <a:rPr lang="zh-CN" altLang="en-US"/>
              <a:t>柳亦霏：</a:t>
            </a:r>
            <a:r>
              <a:rPr lang="en-US" altLang="zh-CN"/>
              <a:t>PPT</a:t>
            </a:r>
            <a:r>
              <a:rPr lang="zh-CN" altLang="en-US"/>
              <a:t>制作；简易交互（摄像机优化），动画</a:t>
            </a:r>
            <a:r>
              <a:rPr lang="zh-CN" altLang="en-US"/>
              <a:t>建模；纹理精修（待后续）</a:t>
            </a:r>
            <a:endParaRPr lang="zh-CN" altLang="en-US"/>
          </a:p>
          <a:p>
            <a:br>
              <a:rPr lang="zh-CN" altLang="en-US"/>
            </a:br>
            <a:r>
              <a:rPr lang="zh-CN" altLang="en-US"/>
              <a:t>曾壮：修复</a:t>
            </a:r>
            <a:r>
              <a:rPr lang="zh-CN" altLang="en-US"/>
              <a:t>报错；纹理精修（</a:t>
            </a:r>
            <a:r>
              <a:rPr lang="zh-CN" altLang="en-US"/>
              <a:t>待后续）</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实时渲染</a:t>
            </a:r>
            <a:r>
              <a:rPr lang="zh-CN" altLang="en-US" sz="4800" b="1" dirty="0">
                <a:solidFill>
                  <a:srgbClr val="005825"/>
                </a:solidFill>
              </a:rPr>
              <a:t>演示导览</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02</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实时渲染</a:t>
            </a:r>
            <a:r>
              <a:rPr lang="zh-CN" altLang="en-US" sz="3200" b="1" dirty="0">
                <a:solidFill>
                  <a:schemeClr val="accent2">
                    <a:lumMod val="50000"/>
                    <a:hueOff val="10800000"/>
                  </a:schemeClr>
                </a:solidFill>
                <a:latin typeface="+mn-lt"/>
                <a:ea typeface="+mn-ea"/>
                <a:cs typeface="+mn-cs"/>
                <a:sym typeface="+mn-ea"/>
              </a:rPr>
              <a:t>演示导览</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6"/>
          <p:cNvSpPr>
            <a:spLocks noGrp="1"/>
          </p:cNvSpPr>
          <p:nvPr>
            <p:custDataLst>
              <p:tags r:id="rId2"/>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1" name="图片占位符 2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51840" y="1818640"/>
            <a:ext cx="325120" cy="325120"/>
          </a:xfrm>
          <a:prstGeom prst="rect">
            <a:avLst/>
          </a:prstGeom>
        </p:spPr>
      </p:pic>
      <p:sp>
        <p:nvSpPr>
          <p:cNvPr id="5" name="文本占位符 4"/>
          <p:cNvSpPr>
            <a:spLocks noGrp="1"/>
          </p:cNvSpPr>
          <p:nvPr>
            <p:ph type="body" idx="16386"/>
            <p:custDataLst>
              <p:tags r:id="rId6"/>
            </p:custDataLst>
          </p:nvPr>
        </p:nvSpPr>
        <p:spPr>
          <a:xfrm>
            <a:off x="1422400" y="1676400"/>
            <a:ext cx="5791200" cy="406400"/>
          </a:xfrm>
        </p:spPr>
        <p:txBody>
          <a:bodyPr>
            <a:normAutofit/>
          </a:bodyPr>
          <a:p>
            <a:r>
              <a:rPr lang="zh-CN" altLang="en-US"/>
              <a:t>场景概览</a:t>
            </a:r>
            <a:endParaRPr lang="zh-CN" altLang="en-US"/>
          </a:p>
        </p:txBody>
      </p:sp>
      <p:sp>
        <p:nvSpPr>
          <p:cNvPr id="6" name="文本占位符 5"/>
          <p:cNvSpPr>
            <a:spLocks noGrp="1"/>
          </p:cNvSpPr>
          <p:nvPr>
            <p:custDataLst>
              <p:tags r:id="rId7"/>
            </p:custDataLst>
          </p:nvPr>
        </p:nvSpPr>
        <p:spPr>
          <a:xfrm>
            <a:off x="1422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操控摄像机，展示图书馆整体空间与</a:t>
            </a:r>
            <a:r>
              <a:rPr lang="en-US" altLang="zh-CN"/>
              <a:t> IBL </a:t>
            </a:r>
            <a:r>
              <a:rPr lang="zh-CN" altLang="en-US"/>
              <a:t>营造的基础氛围。</a:t>
            </a:r>
            <a:endParaRPr lang="zh-CN" altLang="en-US"/>
          </a:p>
        </p:txBody>
      </p:sp>
      <p:sp>
        <p:nvSpPr>
          <p:cNvPr id="7" name="装饰  0"/>
          <p:cNvSpPr>
            <a:spLocks noGrp="1"/>
          </p:cNvSpPr>
          <p:nvPr>
            <p:custDataLst>
              <p:tags r:id="rId8"/>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2" name="图片占位符 2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466840" y="1818640"/>
            <a:ext cx="325120" cy="325120"/>
          </a:xfrm>
          <a:prstGeom prst="rect">
            <a:avLst/>
          </a:prstGeom>
        </p:spPr>
      </p:pic>
      <p:sp>
        <p:nvSpPr>
          <p:cNvPr id="9" name="文本占位符 8"/>
          <p:cNvSpPr>
            <a:spLocks noGrp="1"/>
          </p:cNvSpPr>
          <p:nvPr>
            <p:custDataLst>
              <p:tags r:id="rId12"/>
            </p:custDataLst>
          </p:nvPr>
        </p:nvSpPr>
        <p:spPr>
          <a:xfrm>
            <a:off x="7137400" y="16764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材质细节</a:t>
            </a:r>
            <a:endParaRPr lang="zh-CN" altLang="en-US"/>
          </a:p>
        </p:txBody>
      </p:sp>
      <p:sp>
        <p:nvSpPr>
          <p:cNvPr id="10" name="文本占位符 9"/>
          <p:cNvSpPr>
            <a:spLocks noGrp="1"/>
          </p:cNvSpPr>
          <p:nvPr>
            <p:custDataLst>
              <p:tags r:id="rId13"/>
            </p:custDataLst>
          </p:nvPr>
        </p:nvSpPr>
        <p:spPr>
          <a:xfrm>
            <a:off x="7137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特写砖墙与书本封面，讲解</a:t>
            </a:r>
            <a:r>
              <a:rPr lang="en-US" altLang="zh-CN"/>
              <a:t> PBR</a:t>
            </a:r>
            <a:r>
              <a:rPr lang="zh-CN" altLang="en-US"/>
              <a:t>材质</a:t>
            </a:r>
            <a:r>
              <a:rPr lang="en-US" altLang="zh-CN"/>
              <a:t> </a:t>
            </a:r>
            <a:r>
              <a:rPr lang="zh-CN" altLang="en-US"/>
              <a:t>与</a:t>
            </a:r>
            <a:r>
              <a:rPr lang="en-US" altLang="zh-CN"/>
              <a:t> POM </a:t>
            </a:r>
            <a:r>
              <a:rPr lang="zh-CN" altLang="en-US"/>
              <a:t>如何共同作用，呈现皮革、石材等不同表面的微细节。</a:t>
            </a:r>
            <a:endParaRPr lang="zh-CN" altLang="en-US"/>
          </a:p>
        </p:txBody>
      </p:sp>
      <p:sp>
        <p:nvSpPr>
          <p:cNvPr id="11" name="装饰  4"/>
          <p:cNvSpPr>
            <a:spLocks noGrp="1"/>
          </p:cNvSpPr>
          <p:nvPr>
            <p:custDataLst>
              <p:tags r:id="rId14"/>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19" name="图片占位符 18"/>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51840" y="4257040"/>
            <a:ext cx="325120" cy="325120"/>
          </a:xfrm>
          <a:prstGeom prst="rect">
            <a:avLst/>
          </a:prstGeom>
        </p:spPr>
      </p:pic>
      <p:sp>
        <p:nvSpPr>
          <p:cNvPr id="13" name="文本占位符 12"/>
          <p:cNvSpPr>
            <a:spLocks noGrp="1"/>
          </p:cNvSpPr>
          <p:nvPr>
            <p:custDataLst>
              <p:tags r:id="rId18"/>
            </p:custDataLst>
          </p:nvPr>
        </p:nvSpPr>
        <p:spPr>
          <a:xfrm>
            <a:off x="1422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静态光影</a:t>
            </a:r>
            <a:endParaRPr lang="zh-CN" altLang="en-US"/>
          </a:p>
        </p:txBody>
      </p:sp>
      <p:sp>
        <p:nvSpPr>
          <p:cNvPr id="14" name="文本占位符 13"/>
          <p:cNvSpPr>
            <a:spLocks noGrp="1"/>
          </p:cNvSpPr>
          <p:nvPr>
            <p:custDataLst>
              <p:tags r:id="rId19"/>
            </p:custDataLst>
          </p:nvPr>
        </p:nvSpPr>
        <p:spPr>
          <a:xfrm>
            <a:off x="1422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实时调整光源位置，展示</a:t>
            </a:r>
            <a:r>
              <a:rPr lang="en-US" altLang="zh-CN"/>
              <a:t> Shadow Mapping </a:t>
            </a:r>
            <a:r>
              <a:rPr lang="zh-CN" altLang="en-US"/>
              <a:t>如何生成柔和、正确的</a:t>
            </a:r>
            <a:r>
              <a:rPr lang="zh-CN" altLang="en-US"/>
              <a:t>静态阴影，增强空间立体感。</a:t>
            </a:r>
            <a:endParaRPr lang="zh-CN" altLang="en-US"/>
          </a:p>
        </p:txBody>
      </p:sp>
      <p:sp>
        <p:nvSpPr>
          <p:cNvPr id="15" name="装饰  8"/>
          <p:cNvSpPr>
            <a:spLocks noGrp="1"/>
          </p:cNvSpPr>
          <p:nvPr>
            <p:custDataLst>
              <p:tags r:id="rId20"/>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0" name="图片占位符 19"/>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66840" y="4257040"/>
            <a:ext cx="325120" cy="325120"/>
          </a:xfrm>
          <a:prstGeom prst="rect">
            <a:avLst/>
          </a:prstGeom>
        </p:spPr>
      </p:pic>
      <p:sp>
        <p:nvSpPr>
          <p:cNvPr id="17" name="文本占位符 16"/>
          <p:cNvSpPr>
            <a:spLocks noGrp="1"/>
          </p:cNvSpPr>
          <p:nvPr>
            <p:custDataLst>
              <p:tags r:id="rId24"/>
            </p:custDataLst>
          </p:nvPr>
        </p:nvSpPr>
        <p:spPr>
          <a:xfrm>
            <a:off x="7137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自由探索</a:t>
            </a:r>
            <a:endParaRPr lang="zh-CN" altLang="en-US"/>
          </a:p>
        </p:txBody>
      </p:sp>
      <p:sp>
        <p:nvSpPr>
          <p:cNvPr id="18" name="文本占位符 17"/>
          <p:cNvSpPr>
            <a:spLocks noGrp="1"/>
          </p:cNvSpPr>
          <p:nvPr>
            <p:custDataLst>
              <p:tags r:id="rId25"/>
            </p:custDataLst>
          </p:nvPr>
        </p:nvSpPr>
        <p:spPr>
          <a:xfrm>
            <a:off x="7137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自由移动（WASD）与环视（鼠标拖动），注意材质的高光反射与环境反射差异，感受</a:t>
            </a:r>
            <a:r>
              <a:rPr lang="en-US" altLang="zh-CN"/>
              <a:t> PBR</a:t>
            </a:r>
            <a:r>
              <a:rPr lang="zh-CN" altLang="en-US"/>
              <a:t>光照模型</a:t>
            </a:r>
            <a:r>
              <a:rPr lang="en-US" altLang="zh-CN"/>
              <a:t> </a:t>
            </a:r>
            <a:r>
              <a:rPr lang="zh-CN" altLang="en-US"/>
              <a:t>的物理准确性。</a:t>
            </a:r>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核心技术详解</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03</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占位符 7" descr="C:/Users/Zhongwx/Desktop/c5ffb81e05ddfa17ff1461b9ff01f87b.pngc5ffb81e05ddfa17ff1461b9ff01f87b"/>
          <p:cNvPicPr>
            <a:picLocks noChangeAspect="1"/>
          </p:cNvPicPr>
          <p:nvPr>
            <p:ph type="pic" idx="16391"/>
            <p:custDataLst>
              <p:tags r:id="rId1"/>
            </p:custDataLst>
          </p:nvPr>
        </p:nvPicPr>
        <p:blipFill>
          <a:blip r:embed="rId2"/>
          <a:srcRect t="2476" b="2476"/>
          <a:stretch>
            <a:fillRect/>
          </a:stretch>
        </p:blipFill>
        <p:spPr>
          <a:xfrm>
            <a:off x="7327900" y="1214120"/>
            <a:ext cx="4476115" cy="2519680"/>
          </a:xfrm>
          <a:prstGeom prst="roundRect">
            <a:avLst/>
          </a:prstGeom>
        </p:spPr>
      </p:pic>
      <p:sp>
        <p:nvSpPr>
          <p:cNvPr id="3" name="装饰  7"/>
          <p:cNvSpPr>
            <a:spLocks noGrp="1"/>
          </p:cNvSpPr>
          <p:nvPr>
            <p:ph type="body" idx="16390"/>
            <p:custDataLst>
              <p:tags r:id="rId3"/>
            </p:custDataLst>
          </p:nvPr>
        </p:nvSpPr>
        <p:spPr>
          <a:xfrm>
            <a:off x="379730" y="1214120"/>
            <a:ext cx="7300595" cy="2519680"/>
          </a:xfrm>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4"/>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亮点一：PBR光照模型 + 视差遮蔽映射（POM）</a:t>
            </a:r>
            <a:endParaRPr lang="zh-CN" altLang="en-US" sz="3200" b="1" dirty="0">
              <a:solidFill>
                <a:schemeClr val="accent2">
                  <a:lumMod val="50000"/>
                  <a:hueOff val="10800000"/>
                </a:schemeClr>
              </a:solidFill>
              <a:latin typeface="+mn-lt"/>
              <a:ea typeface="+mn-ea"/>
              <a:cs typeface="+mn-cs"/>
              <a:sym typeface="+mn-ea"/>
            </a:endParaRPr>
          </a:p>
        </p:txBody>
      </p:sp>
      <p:sp>
        <p:nvSpPr>
          <p:cNvPr id="6" name="文本占位符 5"/>
          <p:cNvSpPr>
            <a:spLocks noGrp="1"/>
          </p:cNvSpPr>
          <p:nvPr>
            <p:ph type="body" idx="16387"/>
            <p:custDataLst>
              <p:tags r:id="rId5"/>
            </p:custDataLst>
          </p:nvPr>
        </p:nvSpPr>
        <p:spPr>
          <a:xfrm>
            <a:off x="635635" y="1527810"/>
            <a:ext cx="6692900" cy="1761490"/>
          </a:xfrm>
        </p:spPr>
        <p:txBody>
          <a:bodyPr>
            <a:noAutofit/>
          </a:bodyPr>
          <a:p>
            <a:r>
              <a:rPr lang="en-US" altLang="zh-CN">
                <a:sym typeface="+mn-ea"/>
              </a:rPr>
              <a:t>PBR</a:t>
            </a:r>
            <a:r>
              <a:rPr lang="zh-CN" altLang="en-US">
                <a:sym typeface="+mn-ea"/>
              </a:rPr>
              <a:t>光照模型的实现重点在</a:t>
            </a:r>
            <a:r>
              <a:rPr lang="en-US" altLang="zh-CN">
                <a:sym typeface="+mn-ea"/>
              </a:rPr>
              <a:t>PBR</a:t>
            </a:r>
            <a:r>
              <a:rPr lang="zh-CN" altLang="en-US">
                <a:sym typeface="+mn-ea"/>
              </a:rPr>
              <a:t>片段着色器的设计上。实现</a:t>
            </a:r>
            <a:r>
              <a:rPr lang="en-US" altLang="zh-CN">
                <a:sym typeface="+mn-ea"/>
              </a:rPr>
              <a:t>PBR</a:t>
            </a:r>
            <a:r>
              <a:rPr lang="zh-CN" altLang="en-US">
                <a:sym typeface="+mn-ea"/>
              </a:rPr>
              <a:t>模型所用到的各类光学知识和用到的数学计算公式统一参照</a:t>
            </a:r>
            <a:r>
              <a:rPr lang="en-US" altLang="zh-CN">
                <a:sym typeface="+mn-ea"/>
              </a:rPr>
              <a:t>LearingOpenGL</a:t>
            </a:r>
            <a:r>
              <a:rPr lang="zh-CN" altLang="en-US">
                <a:sym typeface="+mn-ea"/>
              </a:rPr>
              <a:t>教程中的内容。本次实现的</a:t>
            </a:r>
            <a:r>
              <a:rPr lang="en-US" altLang="zh-CN">
                <a:sym typeface="+mn-ea"/>
              </a:rPr>
              <a:t>PBR</a:t>
            </a:r>
            <a:r>
              <a:rPr lang="zh-CN" altLang="en-US">
                <a:sym typeface="+mn-ea"/>
              </a:rPr>
              <a:t>片段着色器实现了</a:t>
            </a:r>
            <a:r>
              <a:rPr lang="en-US" altLang="zh-CN">
                <a:sym typeface="+mn-ea"/>
              </a:rPr>
              <a:t>LearingOpenGL</a:t>
            </a:r>
            <a:r>
              <a:rPr lang="zh-CN" altLang="en-US">
                <a:sym typeface="+mn-ea"/>
              </a:rPr>
              <a:t>教程中</a:t>
            </a:r>
            <a:r>
              <a:rPr lang="en-US" altLang="zh-CN">
                <a:sym typeface="+mn-ea"/>
              </a:rPr>
              <a:t>PBR</a:t>
            </a:r>
            <a:r>
              <a:rPr lang="zh-CN" altLang="en-US">
                <a:sym typeface="+mn-ea"/>
              </a:rPr>
              <a:t>介绍的所有功能，包括基于图像的光照</a:t>
            </a:r>
            <a:r>
              <a:rPr lang="en-US" altLang="zh-CN">
                <a:sym typeface="+mn-ea"/>
              </a:rPr>
              <a:t>(IBL</a:t>
            </a:r>
            <a:r>
              <a:rPr lang="zh-CN" altLang="en-US">
                <a:sym typeface="+mn-ea"/>
              </a:rPr>
              <a:t>）。此外，为了适配加载</a:t>
            </a:r>
            <a:r>
              <a:rPr lang="en-US" altLang="zh-CN">
                <a:sym typeface="+mn-ea"/>
              </a:rPr>
              <a:t>gltf</a:t>
            </a:r>
            <a:r>
              <a:rPr lang="zh-CN" altLang="en-US">
                <a:sym typeface="+mn-ea"/>
              </a:rPr>
              <a:t>模型，</a:t>
            </a:r>
            <a:r>
              <a:rPr lang="en-US" altLang="zh-CN">
                <a:sym typeface="+mn-ea"/>
              </a:rPr>
              <a:t>PBR</a:t>
            </a:r>
            <a:r>
              <a:rPr lang="zh-CN" altLang="en-US">
                <a:sym typeface="+mn-ea"/>
              </a:rPr>
              <a:t>片段着色器对于纹理参数的设置进行了多项判断，保证纹理参数能够得到正确的设置。</a:t>
            </a:r>
            <a:endParaRPr lang="zh-CN" altLang="en-US"/>
          </a:p>
          <a:p>
            <a:endParaRPr lang="zh-CN" altLang="en-US">
              <a:solidFill>
                <a:schemeClr val="tx1"/>
              </a:solidFill>
            </a:endParaRPr>
          </a:p>
        </p:txBody>
      </p:sp>
      <p:sp>
        <p:nvSpPr>
          <p:cNvPr id="7" name="装饰  1"/>
          <p:cNvSpPr>
            <a:spLocks noGrp="1"/>
          </p:cNvSpPr>
          <p:nvPr>
            <p:ph type="body" idx="16392"/>
            <p:custDataLst>
              <p:tags r:id="rId6"/>
            </p:custDataLst>
          </p:nvPr>
        </p:nvSpPr>
        <p:spPr>
          <a:xfrm>
            <a:off x="379730" y="3960495"/>
            <a:ext cx="5280025" cy="2523490"/>
          </a:xfrm>
        </p:spPr>
        <p:txBody>
          <a:bodyPr/>
          <a:p>
            <a:r>
              <a:rPr lang="zh-CN" altLang="en-US">
                <a:solidFill>
                  <a:schemeClr val="tx1"/>
                </a:solidFill>
              </a:rPr>
              <a:t> </a:t>
            </a:r>
            <a:endParaRPr lang="zh-CN" altLang="en-US">
              <a:solidFill>
                <a:schemeClr val="tx1"/>
              </a:solidFill>
            </a:endParaRPr>
          </a:p>
        </p:txBody>
      </p:sp>
      <p:sp>
        <p:nvSpPr>
          <p:cNvPr id="10" name="文本占位符 9"/>
          <p:cNvSpPr>
            <a:spLocks noGrp="1"/>
          </p:cNvSpPr>
          <p:nvPr>
            <p:ph type="body" idx="16389"/>
            <p:custDataLst>
              <p:tags r:id="rId7"/>
            </p:custDataLst>
          </p:nvPr>
        </p:nvSpPr>
        <p:spPr>
          <a:xfrm>
            <a:off x="481965" y="3960495"/>
            <a:ext cx="5073015" cy="2256790"/>
          </a:xfrm>
        </p:spPr>
        <p:txBody>
          <a:bodyPr>
            <a:noAutofit/>
          </a:bodyPr>
          <a:p>
            <a:pPr indent="457200"/>
            <a:r>
              <a:rPr lang="zh-CN" altLang="en-US">
                <a:sym typeface="+mn-ea"/>
              </a:rPr>
              <a:t>传统法线贴图仅修改表面法线来模拟凹凸，而</a:t>
            </a:r>
            <a:r>
              <a:rPr lang="en-US" altLang="zh-CN">
                <a:sym typeface="+mn-ea"/>
              </a:rPr>
              <a:t> POM </a:t>
            </a:r>
            <a:r>
              <a:rPr lang="zh-CN" altLang="en-US">
                <a:sym typeface="+mn-ea"/>
              </a:rPr>
              <a:t>通过偏移纹理坐标让纹理</a:t>
            </a:r>
            <a:r>
              <a:rPr lang="en-US" altLang="zh-CN">
                <a:sym typeface="+mn-ea"/>
              </a:rPr>
              <a:t> “</a:t>
            </a:r>
            <a:r>
              <a:rPr lang="zh-CN" altLang="en-US">
                <a:sym typeface="+mn-ea"/>
              </a:rPr>
              <a:t>贴合</a:t>
            </a:r>
            <a:r>
              <a:rPr lang="en-US" altLang="zh-CN">
                <a:sym typeface="+mn-ea"/>
              </a:rPr>
              <a:t>” </a:t>
            </a:r>
            <a:r>
              <a:rPr lang="zh-CN" altLang="en-US">
                <a:sym typeface="+mn-ea"/>
              </a:rPr>
              <a:t>虚拟的高度地形，视觉上更接近真实的几何凹凸（比如木纹的沟壑、地砖的缝隙）。在参考</a:t>
            </a:r>
            <a:r>
              <a:rPr lang="en-US" altLang="zh-CN">
                <a:sym typeface="+mn-ea"/>
              </a:rPr>
              <a:t>LearingOpenGL</a:t>
            </a:r>
            <a:r>
              <a:rPr lang="zh-CN" altLang="en-US">
                <a:sym typeface="+mn-ea"/>
              </a:rPr>
              <a:t>教程的基础上，我们实现的</a:t>
            </a:r>
            <a:r>
              <a:rPr lang="en-US" altLang="zh-CN">
                <a:sym typeface="+mn-ea"/>
              </a:rPr>
              <a:t>POM</a:t>
            </a:r>
            <a:r>
              <a:rPr lang="zh-CN" altLang="en-US">
                <a:sym typeface="+mn-ea"/>
              </a:rPr>
              <a:t>兼顾了效果（</a:t>
            </a:r>
            <a:r>
              <a:rPr lang="en-US" altLang="zh-CN">
                <a:sym typeface="+mn-ea"/>
              </a:rPr>
              <a:t>32 </a:t>
            </a:r>
            <a:r>
              <a:rPr lang="zh-CN" altLang="en-US">
                <a:sym typeface="+mn-ea"/>
              </a:rPr>
              <a:t>层采样</a:t>
            </a:r>
            <a:r>
              <a:rPr lang="en-US" altLang="zh-CN">
                <a:sym typeface="+mn-ea"/>
              </a:rPr>
              <a:t> + </a:t>
            </a:r>
            <a:r>
              <a:rPr lang="zh-CN" altLang="en-US">
                <a:sym typeface="+mn-ea"/>
              </a:rPr>
              <a:t>插值）和性能（距离淡出</a:t>
            </a:r>
            <a:r>
              <a:rPr lang="en-US" altLang="zh-CN">
                <a:sym typeface="+mn-ea"/>
              </a:rPr>
              <a:t> + </a:t>
            </a:r>
            <a:r>
              <a:rPr lang="zh-CN" altLang="en-US">
                <a:sym typeface="+mn-ea"/>
              </a:rPr>
              <a:t>动态分层），并且可以兼容</a:t>
            </a:r>
            <a:r>
              <a:rPr lang="en-US" altLang="zh-CN">
                <a:sym typeface="+mn-ea"/>
              </a:rPr>
              <a:t>PBR</a:t>
            </a:r>
            <a:r>
              <a:rPr lang="zh-CN" altLang="en-US">
                <a:sym typeface="+mn-ea"/>
              </a:rPr>
              <a:t>纹理中</a:t>
            </a:r>
            <a:r>
              <a:rPr lang="en-US" altLang="zh-CN">
                <a:sym typeface="+mn-ea"/>
              </a:rPr>
              <a:t>heightMap</a:t>
            </a:r>
            <a:r>
              <a:rPr lang="zh-CN" altLang="en-US">
                <a:sym typeface="+mn-ea"/>
              </a:rPr>
              <a:t>纹理图的输入。（右</a:t>
            </a:r>
            <a:r>
              <a:rPr lang="en-US" altLang="zh-CN">
                <a:sym typeface="+mn-ea"/>
              </a:rPr>
              <a:t>2</a:t>
            </a:r>
            <a:r>
              <a:rPr lang="zh-CN" altLang="en-US">
                <a:sym typeface="+mn-ea"/>
              </a:rPr>
              <a:t>图为实现</a:t>
            </a:r>
            <a:r>
              <a:rPr lang="en-US" altLang="zh-CN">
                <a:sym typeface="+mn-ea"/>
              </a:rPr>
              <a:t>POM</a:t>
            </a:r>
            <a:r>
              <a:rPr lang="zh-CN" altLang="en-US">
                <a:sym typeface="+mn-ea"/>
              </a:rPr>
              <a:t>后的效果）</a:t>
            </a:r>
            <a:endParaRPr lang="zh-CN" altLang="en-US"/>
          </a:p>
          <a:p>
            <a:endParaRPr lang="zh-CN" altLang="en-US">
              <a:solidFill>
                <a:schemeClr val="tx1"/>
              </a:solidFill>
            </a:endParaRPr>
          </a:p>
        </p:txBody>
      </p:sp>
      <p:pic>
        <p:nvPicPr>
          <p:cNvPr id="14" name="图片占位符 7" descr="C:/Users/Zhongwx/Desktop/9031ee37c42c047ef070bab8d1b68262.png9031ee37c42c047ef070bab8d1b68262"/>
          <p:cNvPicPr>
            <a:picLocks noChangeAspect="1"/>
          </p:cNvPicPr>
          <p:nvPr>
            <p:custDataLst>
              <p:tags r:id="rId8"/>
            </p:custDataLst>
          </p:nvPr>
        </p:nvPicPr>
        <p:blipFill>
          <a:blip r:embed="rId9"/>
          <a:srcRect l="22419" r="22419"/>
          <a:stretch>
            <a:fillRect/>
          </a:stretch>
        </p:blipFill>
        <p:spPr>
          <a:xfrm>
            <a:off x="5749290" y="3750310"/>
            <a:ext cx="2874010" cy="2926080"/>
          </a:xfrm>
          <a:prstGeom prst="roundRect">
            <a:avLst/>
          </a:prstGeom>
          <a:solidFill>
            <a:srgbClr val="DDDDDD"/>
          </a:solidFill>
          <a:ln>
            <a:noFill/>
          </a:ln>
        </p:spPr>
      </p:pic>
      <p:pic>
        <p:nvPicPr>
          <p:cNvPr id="18" name="图片占位符 7" descr="C:/Users/Zhongwx/Desktop/c83d1ec176e12d062e54c9684d498578.pngc83d1ec176e12d062e54c9684d498578"/>
          <p:cNvPicPr>
            <a:picLocks noChangeAspect="1"/>
          </p:cNvPicPr>
          <p:nvPr>
            <p:custDataLst>
              <p:tags r:id="rId10"/>
            </p:custDataLst>
          </p:nvPr>
        </p:nvPicPr>
        <p:blipFill>
          <a:blip r:embed="rId11"/>
          <a:srcRect l="22352" r="22352"/>
          <a:stretch>
            <a:fillRect/>
          </a:stretch>
        </p:blipFill>
        <p:spPr>
          <a:xfrm>
            <a:off x="8713470" y="3750310"/>
            <a:ext cx="2890520" cy="2942590"/>
          </a:xfrm>
          <a:prstGeom prst="roundRect">
            <a:avLst/>
          </a:prstGeom>
          <a:solidFill>
            <a:srgbClr val="DDDDDD"/>
          </a:solidFill>
          <a:ln>
            <a:no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28.xml><?xml version="1.0" encoding="utf-8"?>
<p:tagLst xmlns:p="http://schemas.openxmlformats.org/presentationml/2006/main">
  <p:tag name="KSO_WM_BEAUTIFY_FLAG" val="#fgm#"/>
  <p:tag name="KSO_WM_FIGMA_FLAG" val="#fgm#"/>
  <p:tag name="KSO_WM_UNIT_INDEX" val="1"/>
  <p:tag name="KSO_WM_UNIT_TYPE" val="a"/>
  <p:tag name="KSO_WM_LAYOUT_CHECK_HASH" val="b056fecf2bfcbf99d38b343ec2f15242c6cbde56"/>
  <p:tag name="KSO_WM_NEWLAYOUT_GROUP_ID" val="layout_34"/>
  <p:tag name="KSO_WM_NEWLAYOUT_ID" val="slide_4acdb5d565d7a68b"/>
</p:tagLst>
</file>

<file path=ppt/tags/tag10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3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03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8.xml><?xml version="1.0" encoding="utf-8"?>
<p:tagLst xmlns:p="http://schemas.openxmlformats.org/presentationml/2006/main">
  <p:tag name="ISLIDE.VECTOR" val="a36ff0dd-52e7-4a40-98ef-054fbf16791a"/>
</p:tagLst>
</file>

<file path=ppt/tags/tag10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4.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9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Lst>
</file>

<file path=ppt/tags/tag10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9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01.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04.xml><?xml version="1.0" encoding="utf-8"?>
<p:tagLst xmlns:p="http://schemas.openxmlformats.org/presentationml/2006/main">
  <p:tag name="KSO_WM_UNIT_ID" val="_1**"/>
  <p:tag name="KSO_WM_BEAUTIFY_FLAG" val="#wm#"/>
  <p:tag name="KSO_WM_TAG_VERSION" val="3.0"/>
  <p:tag name="KSO_WM_UNIT_LAYERLEVEL" val="1"/>
  <p:tag name="KSO_WM_TEMPLATE_INDEX" val="2844"/>
  <p:tag name="KSO_WM_TEMPLATE_CATEGORY" val="custom"/>
</p:tagLst>
</file>

<file path=ppt/tags/tag1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6.xml><?xml version="1.0" encoding="utf-8"?>
<p:tagLst xmlns:p="http://schemas.openxmlformats.org/presentationml/2006/main">
  <p:tag name="ISLIDE.VECTOR" val="a36ff0dd-52e7-4a40-98ef-054fbf16791a"/>
</p:tagLst>
</file>

<file path=ppt/tags/tag1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9.xml><?xml version="1.0" encoding="utf-8"?>
<p:tagLst xmlns:p="http://schemas.openxmlformats.org/presentationml/2006/main">
  <p:tag name="ISLIDE.VECTOR" val="a36ff0dd-52e7-4a40-98ef-054fbf16791a"/>
</p:tagLst>
</file>

<file path=ppt/tags/tag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7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8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9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e57b6c37fa8c6c93a3ae447dc3ca4de80e6983c8"/>
  <p:tag name="KSO_WM_NEWLAYOUT_GROUP_ID" val="layout_10004"/>
  <p:tag name="KSO_WM_NEWLAYOUT_ID" val="slide_b144048f8bd8f017"/>
</p:tagLst>
</file>

<file path=ppt/tags/tag120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3.xml><?xml version="1.0" encoding="utf-8"?>
<p:tagLst xmlns:p="http://schemas.openxmlformats.org/presentationml/2006/main">
  <p:tag name="ISLIDE.VECTOR" val="a36ff0dd-52e7-4a40-98ef-054fbf16791a"/>
</p:tagLst>
</file>

<file path=ppt/tags/tag122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23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6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xml><?xml version="1.0" encoding="utf-8"?>
<p:tagLst xmlns:p="http://schemas.openxmlformats.org/presentationml/2006/main">
  <p:tag name="ISLIDE.VECTOR" val="a36ff0dd-52e7-4a40-98ef-054fbf16791a"/>
</p:tagLst>
</file>

<file path=ppt/tags/tag127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8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9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7.xml><?xml version="1.0" encoding="utf-8"?>
<p:tagLst xmlns:p="http://schemas.openxmlformats.org/presentationml/2006/main">
  <p:tag name="ISLIDE.VECTOR" val="a36ff0dd-52e7-4a40-98ef-054fbf16791a"/>
</p:tagLst>
</file>

<file path=ppt/tags/tag130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1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2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3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4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5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6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7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8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9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4.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5.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6.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7.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8.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9.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0.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1.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2.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4.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5.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6.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7.xml><?xml version="1.0" encoding="utf-8"?>
<p:tagLst xmlns:p="http://schemas.openxmlformats.org/presentationml/2006/main">
  <p:tag name="KSO_WM_BEAUTIFY_FLAG" val="#fgm#"/>
  <p:tag name="KSO_WM_FIGMA_FLAG" val="#fgm#"/>
  <p:tag name="KSO_WM_UNIT_INDEX" val="1"/>
  <p:tag name="KSO_WM_UNIT_TYPE" val="a"/>
  <p:tag name="KSO_WM_LAYOUT_CHECK_HASH" val="22b59b1c9a14b97417c136658f9707975012a207"/>
  <p:tag name="KSO_WM_NEWLAYOUT_GROUP_ID" val="layout_57"/>
  <p:tag name="KSO_WM_NEWLAYOUT_ID" val="slide_138b38c969135e9e"/>
</p:tagLst>
</file>

<file path=ppt/tags/tag140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4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4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14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20.xml><?xml version="1.0" encoding="utf-8"?>
<p:tagLst xmlns:p="http://schemas.openxmlformats.org/presentationml/2006/main">
  <p:tag name="KSO_WM_BEAUTIFY_FLAG" val="#fgm#"/>
  <p:tag name="KSO_WM_FIGMA_FLAG" val="#fgm#"/>
  <p:tag name="KSO_WM_UNIT_INDEX" val="1"/>
  <p:tag name="KSO_WM_UNIT_TYPE" val="a"/>
  <p:tag name="KSO_WM_LAYOUT_CHECK_HASH" val="51174414faf96a051a960139d9994673a35a66b4"/>
  <p:tag name="KSO_WM_NEWLAYOUT_GROUP_ID" val="layout_51"/>
  <p:tag name="KSO_WM_NEWLAYOUT_ID" val="slide_852d700e72c68e5e"/>
</p:tagLst>
</file>

<file path=ppt/tags/tag1421.xml><?xml version="1.0" encoding="utf-8"?>
<p:tagLst xmlns:p="http://schemas.openxmlformats.org/presentationml/2006/main">
  <p:tag name="KSO_WM_BEAUTIFY_FLAG" val="#fgm#"/>
  <p:tag name="KSO_WM_FIGMA_FLAG" val="#fgm#"/>
  <p:tag name="KSO_WM_UNIT_INDEX" val="1"/>
  <p:tag name="KSO_WM_UNIT_TYPE" val="d"/>
</p:tagLst>
</file>

<file path=ppt/tags/tag14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2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Lst>
</file>

<file path=ppt/tags/tag14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3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3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4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4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4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4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4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5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5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5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5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5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5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5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61.xml><?xml version="1.0" encoding="utf-8"?>
<p:tagLst xmlns:p="http://schemas.openxmlformats.org/presentationml/2006/main">
  <p:tag name="KSO_WM_BEAUTIFY_FLAG" val="#fgm#"/>
  <p:tag name="KSO_WM_FIGMA_FLAG" val="#fgm#"/>
  <p:tag name="KSO_WM_UNIT_INDEX" val="1"/>
  <p:tag name="KSO_WM_UNIT_TYPE" val="a"/>
  <p:tag name="KSO_WM_LAYOUT_CHECK_HASH" val="26963ae198a06e021328edf737397e75fef28636"/>
  <p:tag name="KSO_WM_NEWLAYOUT_GROUP_ID" val="layout_26"/>
  <p:tag name="KSO_WM_NEWLAYOUT_ID" val="slide_4e8a2b389c8bbf30"/>
</p:tagLst>
</file>

<file path=ppt/tags/tag146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6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6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6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7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7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7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8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8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9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91.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9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9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9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9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9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50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0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50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0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50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508.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09.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10.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1.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2.xml><?xml version="1.0" encoding="utf-8"?>
<p:tagLst xmlns:p="http://schemas.openxmlformats.org/presentationml/2006/main">
  <p:tag name="KSO_WM_AITEMPLATE_STYLE_ID" val="0"/>
</p:tagLst>
</file>

<file path=ppt/tags/tag151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1*d*1"/>
  <p:tag name="KSO_WM_UNIT_LAYERLEVEL" val="1"/>
</p:tagLst>
</file>

<file path=ppt/tags/tag151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UNIT_ID" val="custom2844_1*a*1"/>
  <p:tag name="KSO_WM_TEMPLATE_INDEX" val="2844"/>
  <p:tag name="KSO_WM_TEMPLATE_CATEGORY" val="custom"/>
  <p:tag name="KSO_WM_UNIT_LAYERLEVEL" val="1"/>
</p:tagLst>
</file>

<file path=ppt/tags/tag1515.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1*f*2"/>
  <p:tag name="KSO_WM_UNIT_LAYERLEVEL" val="1"/>
</p:tagLst>
</file>

<file path=ppt/tags/tag1516.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0,210,960,427.5"/>
  <p:tag name="KSO_WM_SLIDE_SUBTYPE" val="pureTxt"/>
  <p:tag name="KSO_WM_SLIDE_ITEM_CNT" val="0"/>
  <p:tag name="KSO_WM_TEMPLATE_INDEX" val="2844"/>
  <p:tag name="KSO_WM_SLIDE_THEME_ID" val="20233162"/>
  <p:tag name="KSO_WM_SLIDE_INDEX" val="1"/>
  <p:tag name="KSO_WM_BEAUTIFY_FLAG" val="#wm#"/>
  <p:tag name="KSO_WM_TEMPLATE_CATEGORY" val="custom"/>
  <p:tag name="KSO_WM_TEMPLATE_THUMBS_INDEX" val="1、5"/>
  <p:tag name="KSO_WM_SLIDE_ID" val="custom2844_1"/>
  <p:tag name="KSO_WM_SLIDE_LAYOUT" val="a_d_f_i"/>
  <p:tag name="KSO_WM_SLIDE_LAYOUT_CNT" val="1_1_2_3"/>
</p:tagLst>
</file>

<file path=ppt/tags/tag1517.xml><?xml version="1.0" encoding="utf-8"?>
<p:tagLst xmlns:p="http://schemas.openxmlformats.org/presentationml/2006/main">
  <p:tag name="KSO_WM_UNIT_TYPE" val="l_h_f"/>
  <p:tag name="KSO_WM_UNIT_SUBTYPE" val="a"/>
  <p:tag name="KSO_WM_UNIT_INDEX" val="1_1_1"/>
  <p:tag name="KSO_WM_BEAUTIFY_FLAG" val="#wm#"/>
  <p:tag name="KSO_WM_TAG_VERSION" val="3.0"/>
  <p:tag name="KSO_WM_TEMPLATE_NEED_RESERVE" val="1"/>
  <p:tag name="KSO_WM_DIAGRAM_VERSION" val="3"/>
  <p:tag name="KSO_WM_UNIT_PRESET_TEXT" val="研究背景与问题"/>
  <p:tag name="KSO_WM_UNIT_ISCONTENTSTITLE" val="1"/>
  <p:tag name="KSO_WM_TEMPLATE_INDEX" val="2844"/>
  <p:tag name="KSO_WM_TEMPLATE_CATEGORY" val="custom"/>
  <p:tag name="KSO_WM_UNIT_ID" val="custom2844_2*l_h_f*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8.xml><?xml version="1.0" encoding="utf-8"?>
<p:tagLst xmlns:p="http://schemas.openxmlformats.org/presentationml/2006/main">
  <p:tag name="KSO_WM_UNIT_TYPE" val="l_h_i"/>
  <p:tag name="KSO_WM_UNIT_SUBTYPE" val="h"/>
  <p:tag name="KSO_WM_UNIT_INDEX" val="1_1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9.xml><?xml version="1.0" encoding="utf-8"?>
<p:tagLst xmlns:p="http://schemas.openxmlformats.org/presentationml/2006/main">
  <p:tag name="KSO_WM_UNIT_TYPE" val="l_h_i"/>
  <p:tag name="KSO_WM_UNIT_SUBTYPE" val="h"/>
  <p:tag name="KSO_WM_UNIT_INDEX" val="1_3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20.xml><?xml version="1.0" encoding="utf-8"?>
<p:tagLst xmlns:p="http://schemas.openxmlformats.org/presentationml/2006/main">
  <p:tag name="KSO_WM_UNIT_TYPE" val="l_h_i"/>
  <p:tag name="KSO_WM_UNIT_SUBTYPE" val="h"/>
  <p:tag name="KSO_WM_UNIT_INDEX" val="1_4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1.xml><?xml version="1.0" encoding="utf-8"?>
<p:tagLst xmlns:p="http://schemas.openxmlformats.org/presentationml/2006/main">
  <p:tag name="KSO_WM_UNIT_TYPE" val="l_h_i"/>
  <p:tag name="KSO_WM_UNIT_SUBTYPE" val="h"/>
  <p:tag name="KSO_WM_UNIT_INDEX" val="1_2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2.xml><?xml version="1.0" encoding="utf-8"?>
<p:tagLst xmlns:p="http://schemas.openxmlformats.org/presentationml/2006/main">
  <p:tag name="KSO_WM_UNIT_TYPE" val="l_h_f"/>
  <p:tag name="KSO_WM_UNIT_SUBTYPE" val="a"/>
  <p:tag name="KSO_WM_UNIT_INDEX" val="1_2_1"/>
  <p:tag name="KSO_WM_BEAUTIFY_FLAG" val="#wm#"/>
  <p:tag name="KSO_WM_TAG_VERSION" val="3.0"/>
  <p:tag name="KSO_WM_TEMPLATE_NEED_RESERVE" val="1"/>
  <p:tag name="KSO_WM_DIAGRAM_VERSION" val="3"/>
  <p:tag name="KSO_WM_UNIT_PRESET_TEXT" val="研究设计"/>
  <p:tag name="KSO_WM_UNIT_ISCONTENTSTITLE" val="1"/>
  <p:tag name="KSO_WM_TEMPLATE_INDEX" val="2844"/>
  <p:tag name="KSO_WM_TEMPLATE_CATEGORY" val="custom"/>
  <p:tag name="KSO_WM_UNIT_ID" val="custom2844_2*l_h_f*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3.xml><?xml version="1.0" encoding="utf-8"?>
<p:tagLst xmlns:p="http://schemas.openxmlformats.org/presentationml/2006/main">
  <p:tag name="KSO_WM_UNIT_TYPE" val="l_h_f"/>
  <p:tag name="KSO_WM_UNIT_SUBTYPE" val="a"/>
  <p:tag name="KSO_WM_UNIT_INDEX" val="1_3_1"/>
  <p:tag name="KSO_WM_BEAUTIFY_FLAG" val="#wm#"/>
  <p:tag name="KSO_WM_TAG_VERSION" val="3.0"/>
  <p:tag name="KSO_WM_TEMPLATE_NEED_RESERVE" val="1"/>
  <p:tag name="KSO_WM_DIAGRAM_VERSION" val="3"/>
  <p:tag name="KSO_WM_UNIT_PRESET_TEXT" val="实证结果与分析"/>
  <p:tag name="KSO_WM_UNIT_ISCONTENTSTITLE" val="1"/>
  <p:tag name="KSO_WM_TEMPLATE_INDEX" val="2844"/>
  <p:tag name="KSO_WM_TEMPLATE_CATEGORY" val="custom"/>
  <p:tag name="KSO_WM_UNIT_ID" val="custom2844_2*l_h_f*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4.xml><?xml version="1.0" encoding="utf-8"?>
<p:tagLst xmlns:p="http://schemas.openxmlformats.org/presentationml/2006/main">
  <p:tag name="KSO_WM_UNIT_TYPE" val="l_h_f"/>
  <p:tag name="KSO_WM_UNIT_SUBTYPE" val="a"/>
  <p:tag name="KSO_WM_UNIT_INDEX" val="1_4_1"/>
  <p:tag name="KSO_WM_BEAUTIFY_FLAG" val="#wm#"/>
  <p:tag name="KSO_WM_TAG_VERSION" val="3.0"/>
  <p:tag name="KSO_WM_TEMPLATE_NEED_RESERVE" val="1"/>
  <p:tag name="KSO_WM_DIAGRAM_VERSION" val="3"/>
  <p:tag name="KSO_WM_UNIT_PRESET_TEXT" val="拓展性研究"/>
  <p:tag name="KSO_WM_UNIT_ISCONTENTSTITLE" val="1"/>
  <p:tag name="KSO_WM_TEMPLATE_INDEX" val="2844"/>
  <p:tag name="KSO_WM_TEMPLATE_CATEGORY" val="custom"/>
  <p:tag name="KSO_WM_UNIT_ID" val="custom2844_2*l_h_f*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5.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6.xml><?xml version="1.0" encoding="utf-8"?>
<p:tagLst xmlns:p="http://schemas.openxmlformats.org/presentationml/2006/main">
  <p:tag name="KSO_WM_UNIT_TYPE" val="l_h_i"/>
  <p:tag name="KSO_WM_UNIT_SUBTYPE" val="h"/>
  <p:tag name="KSO_WM_UNIT_INDEX" val="1_1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7.xml><?xml version="1.0" encoding="utf-8"?>
<p:tagLst xmlns:p="http://schemas.openxmlformats.org/presentationml/2006/main">
  <p:tag name="KSO_WM_UNIT_TYPE" val="l_h_i"/>
  <p:tag name="KSO_WM_UNIT_SUBTYPE" val="h"/>
  <p:tag name="KSO_WM_UNIT_INDEX" val="1_1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8.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9.xml><?xml version="1.0" encoding="utf-8"?>
<p:tagLst xmlns:p="http://schemas.openxmlformats.org/presentationml/2006/main">
  <p:tag name="KSO_WM_UNIT_TYPE" val="l_h_i"/>
  <p:tag name="KSO_WM_UNIT_SUBTYPE" val="h"/>
  <p:tag name="KSO_WM_UNIT_INDEX" val="1_2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30.xml><?xml version="1.0" encoding="utf-8"?>
<p:tagLst xmlns:p="http://schemas.openxmlformats.org/presentationml/2006/main">
  <p:tag name="KSO_WM_UNIT_TYPE" val="l_h_i"/>
  <p:tag name="KSO_WM_UNIT_SUBTYPE" val="h"/>
  <p:tag name="KSO_WM_UNIT_INDEX" val="1_2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1.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2.xml><?xml version="1.0" encoding="utf-8"?>
<p:tagLst xmlns:p="http://schemas.openxmlformats.org/presentationml/2006/main">
  <p:tag name="KSO_WM_UNIT_TYPE" val="l_h_i"/>
  <p:tag name="KSO_WM_UNIT_SUBTYPE" val="h"/>
  <p:tag name="KSO_WM_UNIT_INDEX" val="1_3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3.xml><?xml version="1.0" encoding="utf-8"?>
<p:tagLst xmlns:p="http://schemas.openxmlformats.org/presentationml/2006/main">
  <p:tag name="KSO_WM_UNIT_TYPE" val="l_h_i"/>
  <p:tag name="KSO_WM_UNIT_SUBTYPE" val="h"/>
  <p:tag name="KSO_WM_UNIT_INDEX" val="1_3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4.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5.xml><?xml version="1.0" encoding="utf-8"?>
<p:tagLst xmlns:p="http://schemas.openxmlformats.org/presentationml/2006/main">
  <p:tag name="KSO_WM_UNIT_TYPE" val="l_h_i"/>
  <p:tag name="KSO_WM_UNIT_SUBTYPE" val="h"/>
  <p:tag name="KSO_WM_UNIT_INDEX" val="1_4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6.xml><?xml version="1.0" encoding="utf-8"?>
<p:tagLst xmlns:p="http://schemas.openxmlformats.org/presentationml/2006/main">
  <p:tag name="KSO_WM_UNIT_TYPE" val="l_h_i"/>
  <p:tag name="KSO_WM_UNIT_SUBTYPE" val="h"/>
  <p:tag name="KSO_WM_UNIT_INDEX" val="1_4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7.xml><?xml version="1.0" encoding="utf-8"?>
<p:tagLst xmlns:p="http://schemas.openxmlformats.org/presentationml/2006/main">
  <p:tag name="KSO_WM_SLIDE_TYPE" val="contents"/>
  <p:tag name="KSO_WM_TEMPLATE_SUBCATEGORY" val="29"/>
  <p:tag name="KSO_WM_TEMPLATE_COLOR_TYPE" val="0"/>
  <p:tag name="KSO_WM_TAG_VERSION" val="3.0"/>
  <p:tag name="KSO_WM_TEMPLATE_PLACEHOLDER_POS" val="224,300,960,525"/>
  <p:tag name="KSO_WM_SLIDE_SUBTYPE" val="diag"/>
  <p:tag name="KSO_WM_SLIDE_ITEM_CNT" val="6"/>
  <p:tag name="KSO_WM_TEMPLATE_INDEX" val="2844"/>
  <p:tag name="KSO_WM_SLIDE_THEME_ID" val="20240768"/>
  <p:tag name="KSO_WM_SLIDE_INDEX" val="2"/>
  <p:tag name="KSO_WM_BEAUTIFY_FLAG" val="#wm#"/>
  <p:tag name="KSO_WM_TEMPLATE_CATEGORY" val="custom"/>
  <p:tag name="KSO_WM_ASSEMBLE_CHIP_INDEX" val="diag"/>
  <p:tag name="KSO_WM_DIAGRAM_GROUP_CODE" val="l1-1"/>
  <p:tag name="KSO_WM_SLIDE_ID" val="custom2844_2"/>
  <p:tag name="KSO_WM_SLIDE_LAYOUT" val="_l"/>
  <p:tag name="KSO_WM_SLIDE_LAYOUT_CNT" val="2_1"/>
  <p:tag name="KSO_WM_TEMPLATE_PLACEHOLDER_POS2" val="224,300,960,525"/>
</p:tagLst>
</file>

<file path=ppt/tags/tag153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3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4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42.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3.xml><?xml version="1.0" encoding="utf-8"?>
<p:tagLst xmlns:p="http://schemas.openxmlformats.org/presentationml/2006/main">
  <p:tag name="TABLE_ENDDRAG_ORIGIN_RECT" val="801*334"/>
  <p:tag name="TABLE_ENDDRAG_RECT" val="35*163*801*334"/>
</p:tagLst>
</file>

<file path=ppt/tags/tag1544.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6.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7.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48.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9.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50.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51.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 name="KSO_WM_UNIT_PRESET_TEXT" val="单击此处添加标题"/>
</p:tagLst>
</file>

<file path=ppt/tags/tag155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5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5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5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5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5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55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5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6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56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6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6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6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56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6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56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56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575721c834a94fa4"/>
</p:tagLst>
</file>

<file path=ppt/tags/tag1569.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70.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71.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72.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7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75.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 name="KSO_WM_UNIT_PRESET_TEXT" val="单击此处添加标题"/>
</p:tagLst>
</file>

<file path=ppt/tags/tag157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7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7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8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1.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82d06a69879109a"/>
</p:tagLst>
</file>

<file path=ppt/tags/tag1582.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8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8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9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1.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2.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 name="KSO_WM_UNIT_PRESET_TEXT" val="单击此处添加标题"/>
</p:tagLst>
</file>

<file path=ppt/tags/tag15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9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59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59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9.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0.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 name="KSO_WM_UNIT_PRESET_TEXT" val="单击此处添加标题"/>
</p:tagLst>
</file>

<file path=ppt/tags/tag1601.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6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0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60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0cda1e35fdd4e725"/>
</p:tagLst>
</file>

<file path=ppt/tags/tag1605.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06.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07.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08.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09.xml><?xml version="1.0" encoding="utf-8"?>
<p:tagLst xmlns:p="http://schemas.openxmlformats.org/presentationml/2006/main">
  <p:tag name="KSO_WM_BEAUTIFY_FLAG" val="#fgm#"/>
  <p:tag name="KSO_WM_FIGMA_FLAG" val="#fgm#"/>
  <p:tag name="KSO_WM_UNIT_INDEX" val="1"/>
  <p:tag name="KSO_WM_UNIT_TYPE" val="a"/>
  <p:tag name="KSO_WM_LAYOUT_CHECK_HASH" val="ff6af4c163b77e70169b2b06df11278330cd41d3"/>
  <p:tag name="KSO_WM_NEWLAYOUT_GROUP_ID" val="layout_14"/>
  <p:tag name="KSO_WM_NEWLAYOUT_ID" val="slide_fbd1737be693ef9a"/>
  <p:tag name="KSO_WM_UNIT_PRESET_TEXT" val="单击此处添加标题"/>
</p:tagLst>
</file>

<file path=ppt/tags/tag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1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v3/202512/30ea6bd1-d343-4077-8f9e-738894e4014f.jpg?Expires=1797480171\u0026AWSAccessKeyId=AKLT9NSy7kh8TIS1UzNqLRY2\u0026Signature=n05UjQgT2ggmFVbcFkvUOT8Xjk4%3D&quot;,&quot;product_name&quot;:&quot;wps-wpp-pc&quot;,&quot;intention_code&quot;:&quot;wps_wpp_generate_slide_page_pay&quot;}*auto_qingqiu_ai_v2.2.0_ONLINE*1765944166123_eed65c_9f044e6ad220-slide-0"/>
</p:tagLst>
</file>

<file path=ppt/tags/tag16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6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1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61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61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1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6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6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20.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fbd1737be693ef9a"/>
</p:tagLst>
</file>

<file path=ppt/tags/tag162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2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 name="KSO_WM_UNIT_PRESET_TEXT" val="单击此处添加标题"/>
</p:tagLst>
</file>

<file path=ppt/tags/tag162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2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2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df2796fa4dd38705"/>
</p:tagLst>
</file>

<file path=ppt/tags/tag1627.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 name="KSO_WM_UNIT_PRESET_TEXT" val="单击此处添加标题"/>
</p:tagLst>
</file>

<file path=ppt/tags/tag16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9.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30.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ab13dcddb777c9c4"/>
</p:tagLst>
</file>

<file path=ppt/tags/tag1631.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32.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33.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34.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35.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5*d*1"/>
  <p:tag name="KSO_WM_UNIT_LAYERLEVEL" val="1"/>
</p:tagLst>
</file>

<file path=ppt/tags/tag1636.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5*a*1"/>
  <p:tag name="KSO_WM_UNIT_LAYERLEVEL" val="1"/>
</p:tagLst>
</file>

<file path=ppt/tags/tag1637.xml><?xml version="1.0" encoding="utf-8"?>
<p:tagLst xmlns:p="http://schemas.openxmlformats.org/presentationml/2006/main">
  <p:tag name="KSO_WM_UNIT_TYPE" val="f"/>
  <p:tag name="KSO_WM_UNIT_SUBTYPE" val="b"/>
  <p:tag name="KSO_WM_UNIT_INDEX" val="1"/>
  <p:tag name="KSO_WM_BEAUTIFY_FLAG" val="#wm#"/>
  <p:tag name="KSO_WM_TAG_VERSION" val="3.0"/>
  <p:tag name="KSO_WM_TEMPLATE_NEED_RESERVE" val="1"/>
  <p:tag name="KSO_WM_UNIT_ID" val="custom2844_5*f*1"/>
  <p:tag name="KSO_WM_UNIT_LAYERLEVEL" val="1"/>
  <p:tag name="KSO_WM_TEMPLATE_INDEX" val="2844"/>
  <p:tag name="KSO_WM_TEMPLATE_CATEGORY" val="custom"/>
</p:tagLst>
</file>

<file path=ppt/tags/tag1638.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5*f*2"/>
  <p:tag name="KSO_WM_UNIT_LAYERLEVEL" val="1"/>
</p:tagLst>
</file>

<file path=ppt/tags/tag1639.xml><?xml version="1.0" encoding="utf-8"?>
<p:tagLst xmlns:p="http://schemas.openxmlformats.org/presentationml/2006/main">
  <p:tag name="KSO_WM_UNIT_TYPE" val="i"/>
  <p:tag name="KSO_WM_DECORATE_TYPE" val="i_cd"/>
  <p:tag name="KSO_WM_UNIT_INDEX" val="2"/>
  <p:tag name="KSO_WM_BEAUTIFY_FLAG" val="#wm#"/>
  <p:tag name="KSO_WM_TAG_VERSION" val="3.0"/>
  <p:tag name="KSO_WM_TEMPLATE_NEED_RESERVE" val="1"/>
  <p:tag name="KSO_WM_TEMPLATE_INDEX" val="2844"/>
  <p:tag name="KSO_WM_TEMPLATE_CATEGORY" val="custom"/>
  <p:tag name="KSO_WM_UNIT_ID" val="custom2844_5*i*2"/>
  <p:tag name="KSO_WM_UNIT_LAYERLEVEL" val="1"/>
</p:tagLst>
</file>

<file path=ppt/tags/tag1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40.xml><?xml version="1.0" encoding="utf-8"?>
<p:tagLst xmlns:p="http://schemas.openxmlformats.org/presentationml/2006/main">
  <p:tag name="KSO_WM_UNIT_TYPE" val="i"/>
  <p:tag name="KSO_WM_DECORATE_TYPE" val="i_bg"/>
  <p:tag name="KSO_WM_UNIT_INDEX" val="1"/>
  <p:tag name="KSO_WM_BEAUTIFY_FLAG" val="#wm#"/>
  <p:tag name="KSO_WM_TAG_VERSION" val="3.0"/>
  <p:tag name="KSO_WM_TEMPLATE_NEED_RESERVE" val="1"/>
  <p:tag name="KSO_WM_TEMPLATE_INDEX" val="2844"/>
  <p:tag name="KSO_WM_TEMPLATE_CATEGORY" val="custom"/>
  <p:tag name="KSO_WM_UNIT_ID" val="custom2844_5*i*1"/>
  <p:tag name="KSO_WM_UNIT_LAYERLEVEL" val="1"/>
</p:tagLst>
</file>

<file path=ppt/tags/tag1641.xml><?xml version="1.0" encoding="utf-8"?>
<p:tagLst xmlns:p="http://schemas.openxmlformats.org/presentationml/2006/main">
  <p:tag name="KSO_WM_UNIT_TYPE" val="i"/>
  <p:tag name="KSO_WM_DECORATE_TYPE" val="i_bg"/>
  <p:tag name="KSO_WM_UNIT_INDEX" val="3"/>
  <p:tag name="KSO_WM_BEAUTIFY_FLAG" val="#wm#"/>
  <p:tag name="KSO_WM_TAG_VERSION" val="3.0"/>
  <p:tag name="KSO_WM_TEMPLATE_NEED_RESERVE" val="1"/>
  <p:tag name="KSO_WM_TEMPLATE_INDEX" val="2844"/>
  <p:tag name="KSO_WM_TEMPLATE_CATEGORY" val="custom"/>
  <p:tag name="KSO_WM_UNIT_ID" val="custom2844_5*i*3"/>
  <p:tag name="KSO_WM_UNIT_LAYERLEVEL" val="1"/>
</p:tagLst>
</file>

<file path=ppt/tags/tag1642.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0,210,960,540"/>
  <p:tag name="KSO_WM_SLIDE_SUBTYPE" val="pureTxt"/>
  <p:tag name="KSO_WM_SLIDE_ITEM_CNT" val="0"/>
  <p:tag name="KSO_WM_TEMPLATE_INDEX" val="2844"/>
  <p:tag name="KSO_WM_SLIDE_THEME_ID" val="20234641"/>
  <p:tag name="KSO_WM_SLIDE_INDEX" val="5"/>
  <p:tag name="KSO_WM_BEAUTIFY_FLAG" val="#wm#"/>
  <p:tag name="KSO_WM_TEMPLATE_CATEGORY" val="custom"/>
  <p:tag name="KSO_WM_SLIDE_ID" val="custom2844_5"/>
  <p:tag name="KSO_WM_SLIDE_LAYOUT" val="a_d_f_i"/>
  <p:tag name="KSO_WM_SLIDE_LAYOUT_CNT" val="1_1_2_3"/>
</p:tagLst>
</file>

<file path=ppt/tags/tag1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3.xml><?xml version="1.0" encoding="utf-8"?>
<p:tagLst xmlns:p="http://schemas.openxmlformats.org/presentationml/2006/main">
  <p:tag name="KSO_WM_BEAUTIFY_FLAG" val="#fgm#"/>
  <p:tag name="KSO_WM_FIGMA_FLAG" val="#fgm#"/>
  <p:tag name="KSO_WM_UNIT_INDEX" val="1"/>
  <p:tag name="KSO_WM_UNIT_TYPE" val="d"/>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2f85308c5e7ead864714943e6931f46dbe4a0e13"/>
  <p:tag name="KSO_WM_NEWLAYOUT_GROUP_ID" val="layout_42"/>
  <p:tag name="KSO_WM_NEWLAYOUT_ID" val="slide_2dc851f69fcadb0b"/>
</p:tagLst>
</file>

<file path=ppt/tags/tag1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9.xml><?xml version="1.0" encoding="utf-8"?>
<p:tagLst xmlns:p="http://schemas.openxmlformats.org/presentationml/2006/main">
  <p:tag name="ISLIDE.VECTOR" val="a36ff0dd-52e7-4a40-98ef-054fbf16791a"/>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xml><?xml version="1.0" encoding="utf-8"?>
<p:tagLst xmlns:p="http://schemas.openxmlformats.org/presentationml/2006/main">
  <p:tag name="ISLIDE.VECTOR" val="a36ff0dd-52e7-4a40-98ef-054fbf16791a"/>
</p:tagLst>
</file>

<file path=ppt/tags/tag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Lst>
</file>

<file path=ppt/tags/tag24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5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5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5.xml><?xml version="1.0" encoding="utf-8"?>
<p:tagLst xmlns:p="http://schemas.openxmlformats.org/presentationml/2006/main">
  <p:tag name="ISLIDE.VECTOR" val="a36ff0dd-52e7-4a40-98ef-054fbf16791a"/>
</p:tagLst>
</file>

<file path=ppt/tags/tag2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1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Lst>
</file>

<file path=ppt/tags/tag3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1.xml><?xml version="1.0" encoding="utf-8"?>
<p:tagLst xmlns:p="http://schemas.openxmlformats.org/presentationml/2006/main">
  <p:tag name="ISLIDE.VECTOR" val="a36ff0dd-52e7-4a40-98ef-054fbf16791a"/>
</p:tagLst>
</file>

<file path=ppt/tags/tag3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Lst>
</file>

<file path=ppt/tags/tag37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8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7.xml><?xml version="1.0" encoding="utf-8"?>
<p:tagLst xmlns:p="http://schemas.openxmlformats.org/presentationml/2006/main">
  <p:tag name="ISLIDE.VECTOR" val="a36ff0dd-52e7-4a40-98ef-054fbf16791a"/>
</p:tagLst>
</file>

<file path=ppt/tags/tag3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3.xml><?xml version="1.0" encoding="utf-8"?>
<p:tagLst xmlns:p="http://schemas.openxmlformats.org/presentationml/2006/main">
  <p:tag name="KSO_WM_BEAUTIFY_FLAG" val="#fgm#"/>
  <p:tag name="KSO_WM_FIGMA_FLAG" val="#fgm#"/>
  <p:tag name="KSO_WM_UNIT_INDEX" val="1"/>
  <p:tag name="KSO_WM_UNIT_TYPE" val="d"/>
</p:tagLst>
</file>

<file path=ppt/tags/tag44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Lst>
</file>

<file path=ppt/tags/tag4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5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5.xml><?xml version="1.0" encoding="utf-8"?>
<p:tagLst xmlns:p="http://schemas.openxmlformats.org/presentationml/2006/main">
  <p:tag name="ISLIDE.VECTOR" val="a36ff0dd-52e7-4a40-98ef-054fbf16791a"/>
</p:tagLst>
</file>

<file path=ppt/tags/tag4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512.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1.xml><?xml version="1.0" encoding="utf-8"?>
<p:tagLst xmlns:p="http://schemas.openxmlformats.org/presentationml/2006/main">
  <p:tag name="ISLIDE.VECTOR" val="a36ff0dd-52e7-4a40-98ef-054fbf16791a"/>
</p:tagLst>
</file>

<file path=ppt/tags/tag5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578.xml><?xml version="1.0" encoding="utf-8"?>
<p:tagLst xmlns:p="http://schemas.openxmlformats.org/presentationml/2006/main">
  <p:tag name="KSO_WM_BEAUTIFY_FLAG" val="#fgm#"/>
  <p:tag name="KSO_WM_FIGMA_FLAG" val="#fgm#"/>
  <p:tag name="KSO_WM_UNIT_INDEX" val="1"/>
  <p:tag name="KSO_WM_UNIT_TYPE" val="a"/>
  <p:tag name="KSO_WM_LAYOUT_CHECK_HASH" val="807d77bac8d8abdc2656a9edbac53b8bb9a77645"/>
  <p:tag name="KSO_WM_NEWLAYOUT_GROUP_ID" val="layout_57"/>
  <p:tag name="KSO_WM_NEWLAYOUT_ID" val="slide_76e1347c3f07957f"/>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7.xml><?xml version="1.0" encoding="utf-8"?>
<p:tagLst xmlns:p="http://schemas.openxmlformats.org/presentationml/2006/main">
  <p:tag name="ISLIDE.VECTOR" val="a36ff0dd-52e7-4a40-98ef-054fbf16791a"/>
</p:tagLst>
</file>

<file path=ppt/tags/tag5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xml><?xml version="1.0" encoding="utf-8"?>
<p:tagLst xmlns:p="http://schemas.openxmlformats.org/presentationml/2006/main">
  <p:tag name="KSO_WM_BEAUTIFY_FLAG" val="#fgm#"/>
  <p:tag name="KSO_WM_FIGMA_FLAG" val="#fgm#"/>
  <p:tag name="KSO_WM_UNIT_INDEX" val="1"/>
  <p:tag name="KSO_WM_UNIT_TYPE" val="a"/>
  <p:tag name="KSO_WM_LAYOUT_CHECK_HASH" val="696efddf4abc06b74f1ae4956561b2174e7a98b8"/>
  <p:tag name="KSO_WM_NEWLAYOUT_GROUP_ID" val="layout_10003"/>
  <p:tag name="KSO_WM_NEWLAYOUT_ID" val="slide_4612159399148207"/>
</p:tagLst>
</file>

<file path=ppt/tags/tag5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xml><?xml version="1.0" encoding="utf-8"?>
<p:tagLst xmlns:p="http://schemas.openxmlformats.org/presentationml/2006/main">
  <p:tag name="ISLIDE.VECTOR" val="a36ff0dd-52e7-4a40-98ef-054fbf16791a"/>
</p:tagLst>
</file>

<file path=ppt/tags/tag6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44.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Lst>
</file>

<file path=ppt/tags/tag6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3.xml><?xml version="1.0" encoding="utf-8"?>
<p:tagLst xmlns:p="http://schemas.openxmlformats.org/presentationml/2006/main">
  <p:tag name="ISLIDE.VECTOR" val="a36ff0dd-52e7-4a40-98ef-054fbf16791a"/>
</p:tagLst>
</file>

<file path=ppt/tags/tag6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4fd321ce9eb1d393e9e10689080e85b555659936"/>
  <p:tag name="KSO_WM_NEWLAYOUT_GROUP_ID" val="layout_6"/>
  <p:tag name="KSO_WM_NEWLAYOUT_ID" val="slide_998a6046a910a61c"/>
</p:tagLst>
</file>

<file path=ppt/tags/tag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0.xml><?xml version="1.0" encoding="utf-8"?>
<p:tagLst xmlns:p="http://schemas.openxmlformats.org/presentationml/2006/main">
  <p:tag name="KSO_WM_BEAUTIFY_FLAG" val="#fgm#"/>
  <p:tag name="KSO_WM_FIGMA_FLAG" val="#fgm#"/>
  <p:tag name="KSO_WM_UNIT_INDEX" val="1"/>
  <p:tag name="KSO_WM_UNIT_TYPE" val="d"/>
</p:tagLst>
</file>

<file path=ppt/tags/tag7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5.xml><?xml version="1.0" encoding="utf-8"?>
<p:tagLst xmlns:p="http://schemas.openxmlformats.org/presentationml/2006/main">
  <p:tag name="ISLIDE.VECTOR" val="a36ff0dd-52e7-4a40-98ef-054fbf16791a"/>
</p:tagLst>
</file>

<file path=ppt/tags/tag7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1.xml><?xml version="1.0" encoding="utf-8"?>
<p:tagLst xmlns:p="http://schemas.openxmlformats.org/presentationml/2006/main">
  <p:tag name="KSO_WM_BEAUTIFY_FLAG" val="#fgm#"/>
  <p:tag name="KSO_WM_FIGMA_FLAG" val="#fgm#"/>
  <p:tag name="KSO_WM_UNIT_INDEX" val="1"/>
  <p:tag name="KSO_WM_UNIT_TYPE" val="d"/>
</p:tagLst>
</file>

<file path=ppt/tags/tag772.xml><?xml version="1.0" encoding="utf-8"?>
<p:tagLst xmlns:p="http://schemas.openxmlformats.org/presentationml/2006/main">
  <p:tag name="KSO_WM_BEAUTIFY_FLAG" val="#fgm#"/>
  <p:tag name="KSO_WM_FIGMA_FLAG" val="#fgm#"/>
  <p:tag name="KSO_WM_UNIT_INDEX" val="1"/>
  <p:tag name="KSO_WM_UNIT_TYPE" val="a"/>
  <p:tag name="KSO_WM_LAYOUT_CHECK_HASH" val="d42fc0fe2e0fff473fa39a5d1a1570ddd136e83a"/>
  <p:tag name="KSO_WM_NEWLAYOUT_GROUP_ID" val="layout_61"/>
  <p:tag name="KSO_WM_NEWLAYOUT_ID" val="slide_28f216744a794637"/>
</p:tagLst>
</file>

<file path=ppt/tags/tag77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7.xml><?xml version="1.0" encoding="utf-8"?>
<p:tagLst xmlns:p="http://schemas.openxmlformats.org/presentationml/2006/main">
  <p:tag name="ISLIDE.VECTOR" val="a36ff0dd-52e7-4a40-98ef-054fbf16791a"/>
</p:tagLst>
</file>

<file path=ppt/tags/tag7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3.xml><?xml version="1.0" encoding="utf-8"?>
<p:tagLst xmlns:p="http://schemas.openxmlformats.org/presentationml/2006/main">
  <p:tag name="KSO_WM_BEAUTIFY_FLAG" val="#fgm#"/>
  <p:tag name="KSO_WM_FIGMA_FLAG" val="#fgm#"/>
  <p:tag name="KSO_WM_UNIT_INDEX" val="1"/>
  <p:tag name="KSO_WM_UNIT_TYPE" val="a"/>
  <p:tag name="KSO_WM_LAYOUT_CHECK_HASH" val="f07df1d732c9f833bc6fb76be7f486c4471713d8"/>
  <p:tag name="KSO_WM_NEWLAYOUT_GROUP_ID" val="layout_14"/>
  <p:tag name="KSO_WM_NEWLAYOUT_ID" val="slide_fbd1737be693ef9a"/>
</p:tagLst>
</file>

<file path=ppt/tags/tag83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35.xml><?xml version="1.0" encoding="utf-8"?>
<p:tagLst xmlns:p="http://schemas.openxmlformats.org/presentationml/2006/main">
  <p:tag name="KSO_WM_BEAUTIFY_FLAG" val="#fgm#"/>
  <p:tag name="KSO_WM_FIGMA_FLAG" val="#fgm#"/>
  <p:tag name="KSO_WM_UNIT_INDEX" val="1"/>
  <p:tag name="KSO_WM_UNIT_TYPE" val="f"/>
</p:tagLst>
</file>

<file path=ppt/tags/tag8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7.xml><?xml version="1.0" encoding="utf-8"?>
<p:tagLst xmlns:p="http://schemas.openxmlformats.org/presentationml/2006/main">
  <p:tag name="ISLIDE.VECTOR" val="a36ff0dd-52e7-4a40-98ef-054fbf16791a"/>
</p:tagLst>
</file>

<file path=ppt/tags/tag8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94.xml><?xml version="1.0" encoding="utf-8"?>
<p:tagLst xmlns:p="http://schemas.openxmlformats.org/presentationml/2006/main">
  <p:tag name="KSO_WM_BEAUTIFY_FLAG" val="#fgm#"/>
  <p:tag name="KSO_WM_FIGMA_FLAG" val="#fgm#"/>
  <p:tag name="KSO_WM_UNIT_INDEX" val="1"/>
  <p:tag name="KSO_WM_UNIT_TYPE" val="a"/>
  <p:tag name="KSO_WM_LAYOUT_CHECK_HASH" val="5320bed5a3701a18cf19a3c66664d94701a9bcd8"/>
  <p:tag name="KSO_WM_NEWLAYOUT_GROUP_ID" val="layout_26"/>
  <p:tag name="KSO_WM_NEWLAYOUT_ID" val="slide_33b65c8d547e38d4"/>
</p:tagLst>
</file>

<file path=ppt/tags/tag89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8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7.xml><?xml version="1.0" encoding="utf-8"?>
<p:tagLst xmlns:p="http://schemas.openxmlformats.org/presentationml/2006/main">
  <p:tag name="ISLIDE.VECTOR" val="a36ff0dd-52e7-4a40-98ef-054fbf16791a"/>
</p:tagLst>
</file>

<file path=ppt/tags/tag9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3.xml><?xml version="1.0" encoding="utf-8"?>
<p:tagLst xmlns:p="http://schemas.openxmlformats.org/presentationml/2006/main">
  <p:tag name="KSO_WM_BEAUTIFY_FLAG" val="#fgm#"/>
  <p:tag name="KSO_WM_FIGMA_FLAG" val="#fgm#"/>
  <p:tag name="KSO_WM_UNIT_INDEX" val="1"/>
  <p:tag name="KSO_WM_UNIT_TYPE" val="d"/>
</p:tagLst>
</file>

<file path=ppt/tags/tag964.xml><?xml version="1.0" encoding="utf-8"?>
<p:tagLst xmlns:p="http://schemas.openxmlformats.org/presentationml/2006/main">
  <p:tag name="KSO_WM_BEAUTIFY_FLAG" val="#fgm#"/>
  <p:tag name="KSO_WM_FIGMA_FLAG" val="#fgm#"/>
  <p:tag name="KSO_WM_UNIT_INDEX" val="1"/>
  <p:tag name="KSO_WM_UNIT_TYPE" val="a"/>
  <p:tag name="KSO_WM_LAYOUT_CHECK_HASH" val="8655d8947933940ce334e85e5bd0e09b4ef74cae"/>
  <p:tag name="KSO_WM_NEWLAYOUT_GROUP_ID" val="layout_60"/>
  <p:tag name="KSO_WM_NEWLAYOUT_ID" val="slide_302b626862fe8ef3"/>
</p:tagLst>
</file>

<file path=ppt/tags/tag96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9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1.xml><?xml version="1.0" encoding="utf-8"?>
<p:tagLst xmlns:p="http://schemas.openxmlformats.org/presentationml/2006/main">
  <p:tag name="ISLIDE.VECTOR" val="a36ff0dd-52e7-4a40-98ef-054fbf16791a"/>
</p:tagLst>
</file>

<file path=ppt/tags/tag9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中山大学模板">
      <a:dk1>
        <a:srgbClr val="1F1F1F"/>
      </a:dk1>
      <a:lt1>
        <a:srgbClr val="F2F2F2"/>
      </a:lt1>
      <a:dk2>
        <a:srgbClr val="778495"/>
      </a:dk2>
      <a:lt2>
        <a:srgbClr val="F0F0F0"/>
      </a:lt2>
      <a:accent1>
        <a:srgbClr val="00561F"/>
      </a:accent1>
      <a:accent2>
        <a:srgbClr val="F2F2F2"/>
      </a:accent2>
      <a:accent3>
        <a:srgbClr val="00A386"/>
      </a:accent3>
      <a:accent4>
        <a:srgbClr val="FFC000"/>
      </a:accent4>
      <a:accent5>
        <a:srgbClr val="CE1126"/>
      </a:accent5>
      <a:accent6>
        <a:srgbClr val="CE1126"/>
      </a:accent6>
      <a:hlink>
        <a:srgbClr val="0085C3"/>
      </a:hlink>
      <a:folHlink>
        <a:srgbClr val="BFBFBF"/>
      </a:folHlink>
    </a:clrScheme>
    <a:fontScheme name="党政办">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2790</Words>
  <Application>WPS 演示</Application>
  <PresentationFormat>宽屏</PresentationFormat>
  <Paragraphs>227</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Arial</vt:lpstr>
      <vt:lpstr>宋体</vt:lpstr>
      <vt:lpstr>Wingdings</vt:lpstr>
      <vt:lpstr>微软雅黑</vt:lpstr>
      <vt:lpstr>阿里巴巴普惠体 H</vt:lpstr>
      <vt:lpstr>阿里巴巴普惠体 L</vt:lpstr>
      <vt:lpstr>Arial Unicode MS</vt:lpstr>
      <vt:lpstr>Calibri</vt:lpstr>
      <vt:lpstr>Office 主题</vt:lpstr>
      <vt:lpstr>Office 主题​​</vt:lpstr>
      <vt:lpstr>PowerPoint 演示文稿</vt:lpstr>
      <vt:lpstr>PowerPoint 演示文稿</vt:lpstr>
      <vt:lpstr>PowerPoint 演示文稿</vt:lpstr>
      <vt:lpstr>项目内容</vt:lpstr>
      <vt:lpstr>小组分工</vt:lpstr>
      <vt:lpstr>PowerPoint 演示文稿</vt:lpstr>
      <vt:lpstr>实时渲染演示导览</vt:lpstr>
      <vt:lpstr>PowerPoint 演示文稿</vt:lpstr>
      <vt:lpstr>亮点一：PBR光照模型 + 视差遮蔽映射（POM）</vt:lpstr>
      <vt:lpstr>亮点二：实现基于图像的光照(IBL) </vt:lpstr>
      <vt:lpstr>亮点三：Shadow Mapping阴影</vt:lpstr>
      <vt:lpstr>PCF软阴影效果对比解析</vt:lpstr>
      <vt:lpstr>亮点四：交互摄像机</vt:lpstr>
      <vt:lpstr>PowerPoint 演示文稿</vt:lpstr>
      <vt:lpstr>项目总结</vt:lpstr>
      <vt:lpstr>遇到的挑战</vt:lpstr>
      <vt:lpstr>未来展望</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钟旺烜</cp:lastModifiedBy>
  <cp:revision>36</cp:revision>
  <dcterms:created xsi:type="dcterms:W3CDTF">2025-12-16T17:39:00Z</dcterms:created>
  <dcterms:modified xsi:type="dcterms:W3CDTF">2025-12-22T10:54:46Z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11D0EBC547D94FA7AF99A9077C66D646_13</vt:lpwstr>
  </property>
</Properties>
</file>